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443" r:id="rId2"/>
    <p:sldId id="735" r:id="rId3"/>
    <p:sldId id="786" r:id="rId4"/>
    <p:sldId id="797" r:id="rId5"/>
    <p:sldId id="806" r:id="rId6"/>
    <p:sldId id="807" r:id="rId7"/>
    <p:sldId id="808" r:id="rId8"/>
    <p:sldId id="809" r:id="rId9"/>
    <p:sldId id="810" r:id="rId10"/>
    <p:sldId id="788" r:id="rId11"/>
    <p:sldId id="798" r:id="rId12"/>
    <p:sldId id="799" r:id="rId13"/>
    <p:sldId id="823" r:id="rId14"/>
    <p:sldId id="824" r:id="rId15"/>
    <p:sldId id="800" r:id="rId16"/>
    <p:sldId id="825" r:id="rId17"/>
    <p:sldId id="801" r:id="rId18"/>
    <p:sldId id="811" r:id="rId19"/>
    <p:sldId id="812" r:id="rId20"/>
    <p:sldId id="813" r:id="rId21"/>
    <p:sldId id="814" r:id="rId22"/>
    <p:sldId id="815" r:id="rId23"/>
    <p:sldId id="826" r:id="rId24"/>
    <p:sldId id="816" r:id="rId25"/>
    <p:sldId id="817" r:id="rId26"/>
    <p:sldId id="802" r:id="rId27"/>
    <p:sldId id="803" r:id="rId28"/>
    <p:sldId id="804" r:id="rId29"/>
    <p:sldId id="805" r:id="rId30"/>
    <p:sldId id="818" r:id="rId31"/>
    <p:sldId id="819" r:id="rId32"/>
    <p:sldId id="820" r:id="rId33"/>
    <p:sldId id="821" r:id="rId34"/>
    <p:sldId id="822" r:id="rId35"/>
    <p:sldId id="827" r:id="rId36"/>
    <p:sldId id="828" r:id="rId37"/>
    <p:sldId id="829" r:id="rId38"/>
    <p:sldId id="830" r:id="rId39"/>
    <p:sldId id="831" r:id="rId40"/>
    <p:sldId id="832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E0B3"/>
    <a:srgbClr val="5A2781"/>
    <a:srgbClr val="6600CC"/>
    <a:srgbClr val="CCFFFF"/>
    <a:srgbClr val="CCFF99"/>
    <a:srgbClr val="FFDC6D"/>
    <a:srgbClr val="FFEAA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7329" autoAdjust="0"/>
  </p:normalViewPr>
  <p:slideViewPr>
    <p:cSldViewPr>
      <p:cViewPr varScale="1">
        <p:scale>
          <a:sx n="100" d="100"/>
          <a:sy n="100" d="100"/>
        </p:scale>
        <p:origin x="78" y="210"/>
      </p:cViewPr>
      <p:guideLst>
        <p:guide orient="horz" pos="288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4896"/>
    </p:cViewPr>
  </p:sorterViewPr>
  <p:notesViewPr>
    <p:cSldViewPr>
      <p:cViewPr>
        <p:scale>
          <a:sx n="80" d="100"/>
          <a:sy n="80" d="100"/>
        </p:scale>
        <p:origin x="-120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xtensa\Dropbox\&#1050;&#1040;&#1058;&#1040;&#1051;&#1054;&#1043;_&#1043;&#1056;&#1040;&#1060;&#1048;&#1050;&#1054;&#1042;\eng4_foreign%20sector\4.12.,5.20._&#1069;&#1082;&#1089;&#1087;&#1086;&#1088;&#1090;%20&#1073;&#1077;&#1079;%2010%20&#1086;&#1089;&#1085;&#1086;&#1074;&#1085;&#1099;&#1093;%20&#1090;&#1086;&#1088;&#1075;&#1086;&#1074;&#1099;&#1093;%20&#1087;&#1072;&#1088;&#1090;&#1085;&#1077;&#1088;&#1086;&#1074;.xlsx" TargetMode="External"/><Relationship Id="rId1" Type="http://schemas.openxmlformats.org/officeDocument/2006/relationships/image" Target="../media/image16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ropbox\&#1050;&#1040;&#1058;&#1040;&#1051;&#1054;&#1043;_&#1043;&#1056;&#1040;&#1060;&#1048;&#1050;&#1054;&#1042;\eng4_foreign%20sector\4.24_&#1086;&#1073;&#1084;&#1077;&#1085;&#1085;&#1099;&#1081;%20&#1082;&#1091;&#1088;&#1089;%20BYR%20&#1082;%20USD_1995-2016.xlsx" TargetMode="External"/><Relationship Id="rId1" Type="http://schemas.openxmlformats.org/officeDocument/2006/relationships/image" Target="../media/image2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Skype\My%20Skype%20Received%20Files\2016_DHL_GCI_Excel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Skype\My%20Skype%20Received%20Files\2016_DHL_GCI_Excel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AppData\Roaming\Skype\My%20Skype%20Received%20Files\2016_DHL_GCI_Excel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2405949256337E-2"/>
          <c:y val="0.11311821037395649"/>
          <c:w val="0.87644203849518809"/>
          <c:h val="0.62432600896276036"/>
        </c:manualLayout>
      </c:layout>
      <c:barChart>
        <c:barDir val="col"/>
        <c:grouping val="clustered"/>
        <c:varyColors val="0"/>
        <c:ser>
          <c:idx val="0"/>
          <c:order val="0"/>
          <c:tx>
            <c:v>Export quota of Belarus (without export to Russia)</c:v>
          </c:tx>
          <c:spPr>
            <a:solidFill>
              <a:srgbClr val="006666"/>
            </a:solidFill>
          </c:spPr>
          <c:invertIfNegative val="0"/>
          <c:dLbls>
            <c:dLbl>
              <c:idx val="5"/>
              <c:layout>
                <c:manualLayout>
                  <c:x val="-1.1480945053540076E-2"/>
                  <c:y val="1.1086651126440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666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666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8.3149883448306421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666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66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'4.12.,5.20'!$A$153:$A$170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 IM</c:v>
                </c:pt>
              </c:strCache>
            </c:strRef>
          </c:cat>
          <c:val>
            <c:numRef>
              <c:f>'4.12.,5.20'!$D$153:$D$170</c:f>
              <c:numCache>
                <c:formatCode>0.0</c:formatCode>
                <c:ptCount val="18"/>
                <c:pt idx="0">
                  <c:v>27.626753461080039</c:v>
                </c:pt>
                <c:pt idx="1">
                  <c:v>28.290930324977086</c:v>
                </c:pt>
                <c:pt idx="2">
                  <c:v>27.751547509573289</c:v>
                </c:pt>
                <c:pt idx="3">
                  <c:v>28.53272807145995</c:v>
                </c:pt>
                <c:pt idx="4">
                  <c:v>31.508690934713162</c:v>
                </c:pt>
                <c:pt idx="5">
                  <c:v>33.96139006359985</c:v>
                </c:pt>
                <c:pt idx="6">
                  <c:v>34.862025501344313</c:v>
                </c:pt>
                <c:pt idx="7">
                  <c:v>34.01226495122296</c:v>
                </c:pt>
                <c:pt idx="8">
                  <c:v>36.216995050799618</c:v>
                </c:pt>
                <c:pt idx="9">
                  <c:v>29.649423090996311</c:v>
                </c:pt>
                <c:pt idx="10">
                  <c:v>27.829661500340876</c:v>
                </c:pt>
                <c:pt idx="11">
                  <c:v>45.766738327450184</c:v>
                </c:pt>
                <c:pt idx="12">
                  <c:v>46.873609196773117</c:v>
                </c:pt>
                <c:pt idx="13">
                  <c:v>27.971290557441609</c:v>
                </c:pt>
                <c:pt idx="14">
                  <c:v>27.343254452305445</c:v>
                </c:pt>
                <c:pt idx="15">
                  <c:v>28.686775873176806</c:v>
                </c:pt>
                <c:pt idx="16">
                  <c:v>26.351219899964651</c:v>
                </c:pt>
                <c:pt idx="17">
                  <c:v>23.885263552335751</c:v>
                </c:pt>
              </c:numCache>
            </c:numRef>
          </c:val>
        </c:ser>
        <c:ser>
          <c:idx val="1"/>
          <c:order val="1"/>
          <c:tx>
            <c:v>Export quota of Smolensk region</c:v>
          </c:tx>
          <c:spPr>
            <a:solidFill>
              <a:srgbClr val="FF0066"/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5.5433255632204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920405022945747E-3"/>
                  <c:y val="2.7716627816102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8408100458914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8408100458914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28027001529716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5605400305943293E-3"/>
                  <c:y val="2.7716627816101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9.8408100458916136E-3"/>
                  <c:y val="2.7716627816102139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FF0066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'4.12.,5.20'!$A$153:$A$170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 IM</c:v>
                </c:pt>
              </c:strCache>
            </c:strRef>
          </c:cat>
          <c:val>
            <c:numRef>
              <c:f>'4.12.,5.20'!$E$153:$E$170</c:f>
              <c:numCache>
                <c:formatCode>General</c:formatCode>
                <c:ptCount val="18"/>
                <c:pt idx="5" formatCode="0.0">
                  <c:v>36.449002527256518</c:v>
                </c:pt>
                <c:pt idx="10" formatCode="0.0">
                  <c:v>18.034140434739605</c:v>
                </c:pt>
                <c:pt idx="11" formatCode="0.0">
                  <c:v>23.722528141185709</c:v>
                </c:pt>
                <c:pt idx="12" formatCode="0.0">
                  <c:v>20.479310137401701</c:v>
                </c:pt>
                <c:pt idx="13" formatCode="0.0">
                  <c:v>18.902174475656196</c:v>
                </c:pt>
                <c:pt idx="14" formatCode="0.0">
                  <c:v>19.722352917369594</c:v>
                </c:pt>
                <c:pt idx="15" formatCode="0.0">
                  <c:v>20.691486171274946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4947472"/>
        <c:axId val="-1284943664"/>
      </c:barChart>
      <c:catAx>
        <c:axId val="-128494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590">
            <a:solidFill>
              <a:srgbClr val="002060"/>
            </a:solidFill>
          </a:ln>
        </c:spPr>
        <c:txPr>
          <a:bodyPr rot="-5400000" vert="horz"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284943664"/>
        <c:crosses val="autoZero"/>
        <c:auto val="1"/>
        <c:lblAlgn val="ctr"/>
        <c:lblOffset val="100"/>
        <c:noMultiLvlLbl val="0"/>
      </c:catAx>
      <c:valAx>
        <c:axId val="-12849436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ru-RU" sz="1400" b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 </a:t>
                </a:r>
                <a:r>
                  <a:rPr lang="en-US" sz="1400" b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of GDP</a:t>
                </a:r>
                <a:endParaRPr lang="ru-RU" sz="1400" b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c:rich>
          </c:tx>
          <c:layout>
            <c:manualLayout>
              <c:xMode val="edge"/>
              <c:yMode val="edge"/>
              <c:x val="9.0005394827618629E-2"/>
              <c:y val="4.32725201439586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28494747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</c:spPr>
    </c:plotArea>
    <c:legend>
      <c:legendPos val="b"/>
      <c:layout>
        <c:manualLayout>
          <c:xMode val="edge"/>
          <c:yMode val="edge"/>
          <c:x val="0"/>
          <c:y val="0.92038104034253387"/>
          <c:w val="1"/>
          <c:h val="6.2988982967804849E-2"/>
        </c:manualLayout>
      </c:layout>
      <c:overlay val="0"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23842686994801E-2"/>
          <c:y val="9.472519802644172E-2"/>
          <c:w val="0.78987608620635563"/>
          <c:h val="0.66371542268862804"/>
        </c:manualLayout>
      </c:layout>
      <c:lineChart>
        <c:grouping val="standard"/>
        <c:varyColors val="0"/>
        <c:ser>
          <c:idx val="0"/>
          <c:order val="0"/>
          <c:tx>
            <c:strRef>
              <c:f>'[4.24_обменный курс BYR к USD_1995-2016.xlsx]4.24. new'!$V$1398</c:f>
              <c:strCache>
                <c:ptCount val="1"/>
                <c:pt idx="0">
                  <c:v>Обменный курс RUB к USD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ymbol val="none"/>
          </c:marker>
          <c:dPt>
            <c:idx val="811"/>
            <c:bubble3D val="0"/>
            <c:spPr>
              <a:ln w="31750">
                <a:solidFill>
                  <a:srgbClr val="008080"/>
                </a:solidFill>
              </a:ln>
            </c:spPr>
          </c:dPt>
          <c:cat>
            <c:numRef>
              <c:f>'[4.24_обменный курс BYR к USD_1995-2016.xlsx]4.24. new'!$H$200:$H$1593</c:f>
              <c:numCache>
                <c:formatCode>General</c:formatCode>
                <c:ptCount val="1394"/>
                <c:pt idx="51">
                  <c:v>2012</c:v>
                </c:pt>
                <c:pt idx="300">
                  <c:v>2013</c:v>
                </c:pt>
                <c:pt idx="546">
                  <c:v>2014</c:v>
                </c:pt>
                <c:pt idx="793">
                  <c:v>2015</c:v>
                </c:pt>
                <c:pt idx="1040">
                  <c:v>2016</c:v>
                </c:pt>
              </c:numCache>
            </c:numRef>
          </c:cat>
          <c:val>
            <c:numRef>
              <c:f>'[4.24_обменный курс BYR к USD_1995-2016.xlsx]4.24. new'!$F$225:$F$1593</c:f>
              <c:numCache>
                <c:formatCode>0.0</c:formatCode>
                <c:ptCount val="1369"/>
                <c:pt idx="0">
                  <c:v>31.578800000000001</c:v>
                </c:pt>
                <c:pt idx="1">
                  <c:v>31.4117</c:v>
                </c:pt>
                <c:pt idx="2">
                  <c:v>31.3216</c:v>
                </c:pt>
                <c:pt idx="3">
                  <c:v>31.400099999999998</c:v>
                </c:pt>
                <c:pt idx="4">
                  <c:v>30.848600000000001</c:v>
                </c:pt>
                <c:pt idx="5">
                  <c:v>30.809899999999999</c:v>
                </c:pt>
                <c:pt idx="6">
                  <c:v>30.9068</c:v>
                </c:pt>
                <c:pt idx="7">
                  <c:v>31.102599999999999</c:v>
                </c:pt>
                <c:pt idx="8">
                  <c:v>31.152699999999999</c:v>
                </c:pt>
                <c:pt idx="9">
                  <c:v>31.230799999999999</c:v>
                </c:pt>
                <c:pt idx="10">
                  <c:v>31.569099999999999</c:v>
                </c:pt>
                <c:pt idx="11">
                  <c:v>31.413399999999999</c:v>
                </c:pt>
                <c:pt idx="12">
                  <c:v>31.670400000000001</c:v>
                </c:pt>
                <c:pt idx="13">
                  <c:v>31.765499999999999</c:v>
                </c:pt>
                <c:pt idx="14">
                  <c:v>31.895700000000001</c:v>
                </c:pt>
                <c:pt idx="15">
                  <c:v>31.770099999999999</c:v>
                </c:pt>
                <c:pt idx="16">
                  <c:v>32.032299999999999</c:v>
                </c:pt>
                <c:pt idx="17">
                  <c:v>32.051900000000003</c:v>
                </c:pt>
                <c:pt idx="18">
                  <c:v>31.764500000000002</c:v>
                </c:pt>
                <c:pt idx="19">
                  <c:v>31.563400000000001</c:v>
                </c:pt>
                <c:pt idx="20">
                  <c:v>31.2575</c:v>
                </c:pt>
                <c:pt idx="21">
                  <c:v>31.226600000000001</c:v>
                </c:pt>
                <c:pt idx="22">
                  <c:v>31.084700000000002</c:v>
                </c:pt>
                <c:pt idx="23">
                  <c:v>31.563300000000002</c:v>
                </c:pt>
                <c:pt idx="24">
                  <c:v>32.0197</c:v>
                </c:pt>
                <c:pt idx="25">
                  <c:v>32.196100000000001</c:v>
                </c:pt>
                <c:pt idx="26">
                  <c:v>31.872900000000001</c:v>
                </c:pt>
                <c:pt idx="27">
                  <c:v>31.688600000000001</c:v>
                </c:pt>
                <c:pt idx="28">
                  <c:v>31.680700000000002</c:v>
                </c:pt>
                <c:pt idx="29">
                  <c:v>31.582999999999998</c:v>
                </c:pt>
                <c:pt idx="30">
                  <c:v>31.9344</c:v>
                </c:pt>
                <c:pt idx="31">
                  <c:v>31.544499999999999</c:v>
                </c:pt>
                <c:pt idx="32">
                  <c:v>31.5428</c:v>
                </c:pt>
                <c:pt idx="33">
                  <c:v>31.477699999999999</c:v>
                </c:pt>
                <c:pt idx="34">
                  <c:v>31.2879</c:v>
                </c:pt>
                <c:pt idx="35">
                  <c:v>31.3325</c:v>
                </c:pt>
                <c:pt idx="36">
                  <c:v>30.8752</c:v>
                </c:pt>
                <c:pt idx="37">
                  <c:v>30.667000000000002</c:v>
                </c:pt>
                <c:pt idx="38">
                  <c:v>30.36</c:v>
                </c:pt>
                <c:pt idx="39">
                  <c:v>30.3626</c:v>
                </c:pt>
                <c:pt idx="40">
                  <c:v>30.364699999999999</c:v>
                </c:pt>
                <c:pt idx="41">
                  <c:v>30.313099999999999</c:v>
                </c:pt>
                <c:pt idx="42">
                  <c:v>30.406700000000001</c:v>
                </c:pt>
                <c:pt idx="43">
                  <c:v>30.185500000000001</c:v>
                </c:pt>
                <c:pt idx="44">
                  <c:v>30.238499999999998</c:v>
                </c:pt>
                <c:pt idx="45">
                  <c:v>30.232399999999998</c:v>
                </c:pt>
                <c:pt idx="46">
                  <c:v>30.0871</c:v>
                </c:pt>
                <c:pt idx="47">
                  <c:v>29.693000000000001</c:v>
                </c:pt>
                <c:pt idx="48">
                  <c:v>29.679500000000001</c:v>
                </c:pt>
                <c:pt idx="49">
                  <c:v>29.892299999999999</c:v>
                </c:pt>
                <c:pt idx="50">
                  <c:v>29.8873</c:v>
                </c:pt>
                <c:pt idx="51">
                  <c:v>30.0868</c:v>
                </c:pt>
                <c:pt idx="52">
                  <c:v>29.943999999999999</c:v>
                </c:pt>
                <c:pt idx="53">
                  <c:v>30.209800000000001</c:v>
                </c:pt>
                <c:pt idx="54">
                  <c:v>29.998200000000001</c:v>
                </c:pt>
                <c:pt idx="55">
                  <c:v>29.7805</c:v>
                </c:pt>
                <c:pt idx="56">
                  <c:v>29.779599999999999</c:v>
                </c:pt>
                <c:pt idx="57">
                  <c:v>29.769200000000001</c:v>
                </c:pt>
                <c:pt idx="58">
                  <c:v>29.449000000000002</c:v>
                </c:pt>
                <c:pt idx="59">
                  <c:v>29.1264</c:v>
                </c:pt>
                <c:pt idx="60">
                  <c:v>28.950299999999999</c:v>
                </c:pt>
                <c:pt idx="61">
                  <c:v>29.025300000000001</c:v>
                </c:pt>
                <c:pt idx="62">
                  <c:v>29.288900000000002</c:v>
                </c:pt>
                <c:pt idx="63">
                  <c:v>29.295999999999999</c:v>
                </c:pt>
                <c:pt idx="64">
                  <c:v>29.289200000000001</c:v>
                </c:pt>
                <c:pt idx="65">
                  <c:v>29.450800000000001</c:v>
                </c:pt>
                <c:pt idx="66">
                  <c:v>29.662099999999999</c:v>
                </c:pt>
                <c:pt idx="67">
                  <c:v>29.540600000000001</c:v>
                </c:pt>
                <c:pt idx="68">
                  <c:v>29.666599999999999</c:v>
                </c:pt>
                <c:pt idx="69">
                  <c:v>29.5091</c:v>
                </c:pt>
                <c:pt idx="70">
                  <c:v>29.512499999999999</c:v>
                </c:pt>
                <c:pt idx="71">
                  <c:v>29.5822</c:v>
                </c:pt>
                <c:pt idx="72">
                  <c:v>29.357800000000001</c:v>
                </c:pt>
                <c:pt idx="73">
                  <c:v>29.2224</c:v>
                </c:pt>
                <c:pt idx="74">
                  <c:v>29.165199999999999</c:v>
                </c:pt>
                <c:pt idx="75">
                  <c:v>29.207899999999999</c:v>
                </c:pt>
                <c:pt idx="76">
                  <c:v>29.244700000000002</c:v>
                </c:pt>
                <c:pt idx="77">
                  <c:v>29.4038</c:v>
                </c:pt>
                <c:pt idx="78">
                  <c:v>29.231100000000001</c:v>
                </c:pt>
                <c:pt idx="79">
                  <c:v>28.9468</c:v>
                </c:pt>
                <c:pt idx="80">
                  <c:v>29.084499999999998</c:v>
                </c:pt>
                <c:pt idx="81">
                  <c:v>29.285299999999999</c:v>
                </c:pt>
                <c:pt idx="82">
                  <c:v>29.328199999999999</c:v>
                </c:pt>
                <c:pt idx="83">
                  <c:v>29.347899999999999</c:v>
                </c:pt>
                <c:pt idx="84">
                  <c:v>29.2944</c:v>
                </c:pt>
                <c:pt idx="85">
                  <c:v>29.4285</c:v>
                </c:pt>
                <c:pt idx="86">
                  <c:v>29.430299999999999</c:v>
                </c:pt>
                <c:pt idx="87">
                  <c:v>29.460599999999999</c:v>
                </c:pt>
                <c:pt idx="88">
                  <c:v>29.6358</c:v>
                </c:pt>
                <c:pt idx="89">
                  <c:v>29.635899999999999</c:v>
                </c:pt>
                <c:pt idx="90">
                  <c:v>29.8033</c:v>
                </c:pt>
                <c:pt idx="91">
                  <c:v>29.568999999999999</c:v>
                </c:pt>
                <c:pt idx="92">
                  <c:v>29.4711</c:v>
                </c:pt>
                <c:pt idx="93">
                  <c:v>29.761399999999998</c:v>
                </c:pt>
                <c:pt idx="94">
                  <c:v>29.636800000000001</c:v>
                </c:pt>
                <c:pt idx="95">
                  <c:v>29.497800000000002</c:v>
                </c:pt>
                <c:pt idx="96">
                  <c:v>29.5122</c:v>
                </c:pt>
                <c:pt idx="97">
                  <c:v>29.5214</c:v>
                </c:pt>
                <c:pt idx="98">
                  <c:v>29.488</c:v>
                </c:pt>
                <c:pt idx="99">
                  <c:v>29.454899999999999</c:v>
                </c:pt>
                <c:pt idx="100">
                  <c:v>29.296199999999999</c:v>
                </c:pt>
                <c:pt idx="101">
                  <c:v>29.277000000000001</c:v>
                </c:pt>
                <c:pt idx="102">
                  <c:v>29.423400000000001</c:v>
                </c:pt>
                <c:pt idx="103">
                  <c:v>29.3627</c:v>
                </c:pt>
                <c:pt idx="104">
                  <c:v>29.370799999999999</c:v>
                </c:pt>
                <c:pt idx="105">
                  <c:v>29.463000000000001</c:v>
                </c:pt>
                <c:pt idx="106">
                  <c:v>29.593699999999998</c:v>
                </c:pt>
                <c:pt idx="107">
                  <c:v>29.807500000000001</c:v>
                </c:pt>
                <c:pt idx="108">
                  <c:v>30.1891</c:v>
                </c:pt>
                <c:pt idx="109">
                  <c:v>30.230599999999999</c:v>
                </c:pt>
                <c:pt idx="110">
                  <c:v>30.179300000000001</c:v>
                </c:pt>
                <c:pt idx="111">
                  <c:v>30.2652</c:v>
                </c:pt>
                <c:pt idx="112">
                  <c:v>30.329899999999999</c:v>
                </c:pt>
                <c:pt idx="113">
                  <c:v>30.9758</c:v>
                </c:pt>
                <c:pt idx="114">
                  <c:v>30.941700000000001</c:v>
                </c:pt>
                <c:pt idx="115">
                  <c:v>31.392099999999999</c:v>
                </c:pt>
                <c:pt idx="116">
                  <c:v>31.158200000000001</c:v>
                </c:pt>
                <c:pt idx="117">
                  <c:v>31.064399999999999</c:v>
                </c:pt>
                <c:pt idx="118">
                  <c:v>31.380299999999998</c:v>
                </c:pt>
                <c:pt idx="119">
                  <c:v>31.624700000000001</c:v>
                </c:pt>
                <c:pt idx="120">
                  <c:v>31.757200000000001</c:v>
                </c:pt>
                <c:pt idx="121">
                  <c:v>31.827000000000002</c:v>
                </c:pt>
                <c:pt idx="122">
                  <c:v>32.085999999999999</c:v>
                </c:pt>
                <c:pt idx="123">
                  <c:v>32.450899999999997</c:v>
                </c:pt>
                <c:pt idx="124">
                  <c:v>32.917299999999997</c:v>
                </c:pt>
                <c:pt idx="125">
                  <c:v>33.738399999999999</c:v>
                </c:pt>
                <c:pt idx="126">
                  <c:v>34.039499999999997</c:v>
                </c:pt>
                <c:pt idx="127">
                  <c:v>33.200099999999999</c:v>
                </c:pt>
                <c:pt idx="128">
                  <c:v>32.788899999999998</c:v>
                </c:pt>
                <c:pt idx="129">
                  <c:v>32.1922</c:v>
                </c:pt>
                <c:pt idx="130">
                  <c:v>32.735799999999998</c:v>
                </c:pt>
                <c:pt idx="131">
                  <c:v>32.586199999999998</c:v>
                </c:pt>
                <c:pt idx="132">
                  <c:v>32.7331</c:v>
                </c:pt>
                <c:pt idx="133">
                  <c:v>32.576599999999999</c:v>
                </c:pt>
                <c:pt idx="134">
                  <c:v>32.394500000000001</c:v>
                </c:pt>
                <c:pt idx="135">
                  <c:v>32.131500000000003</c:v>
                </c:pt>
                <c:pt idx="136">
                  <c:v>32.531500000000001</c:v>
                </c:pt>
                <c:pt idx="137">
                  <c:v>32.516599999999997</c:v>
                </c:pt>
                <c:pt idx="138">
                  <c:v>32.9054</c:v>
                </c:pt>
                <c:pt idx="139">
                  <c:v>33.519100000000002</c:v>
                </c:pt>
                <c:pt idx="140">
                  <c:v>33.1693</c:v>
                </c:pt>
                <c:pt idx="141">
                  <c:v>33.173200000000001</c:v>
                </c:pt>
                <c:pt idx="142">
                  <c:v>32.8384</c:v>
                </c:pt>
                <c:pt idx="143">
                  <c:v>32.941200000000002</c:v>
                </c:pt>
                <c:pt idx="144">
                  <c:v>32.816899999999997</c:v>
                </c:pt>
                <c:pt idx="145">
                  <c:v>32.528700000000001</c:v>
                </c:pt>
                <c:pt idx="146">
                  <c:v>32.478900000000003</c:v>
                </c:pt>
                <c:pt idx="147">
                  <c:v>32.206499999999998</c:v>
                </c:pt>
                <c:pt idx="148">
                  <c:v>32.472700000000003</c:v>
                </c:pt>
                <c:pt idx="149">
                  <c:v>32.624000000000002</c:v>
                </c:pt>
                <c:pt idx="150">
                  <c:v>32.990699999999997</c:v>
                </c:pt>
                <c:pt idx="151">
                  <c:v>32.9754</c:v>
                </c:pt>
                <c:pt idx="152">
                  <c:v>32.828200000000002</c:v>
                </c:pt>
                <c:pt idx="153">
                  <c:v>32.717700000000001</c:v>
                </c:pt>
                <c:pt idx="154">
                  <c:v>32.658999999999999</c:v>
                </c:pt>
                <c:pt idx="155">
                  <c:v>32.620800000000003</c:v>
                </c:pt>
                <c:pt idx="156">
                  <c:v>32.4955</c:v>
                </c:pt>
                <c:pt idx="157">
                  <c:v>32.4041</c:v>
                </c:pt>
                <c:pt idx="158">
                  <c:v>32.0764</c:v>
                </c:pt>
                <c:pt idx="159">
                  <c:v>31.950900000000001</c:v>
                </c:pt>
                <c:pt idx="160">
                  <c:v>32.375999999999998</c:v>
                </c:pt>
                <c:pt idx="161">
                  <c:v>32.632399999999997</c:v>
                </c:pt>
                <c:pt idx="162">
                  <c:v>32.965699999999998</c:v>
                </c:pt>
                <c:pt idx="163">
                  <c:v>32.622399999999999</c:v>
                </c:pt>
                <c:pt idx="164">
                  <c:v>32.213099999999997</c:v>
                </c:pt>
                <c:pt idx="165">
                  <c:v>32.188099999999999</c:v>
                </c:pt>
                <c:pt idx="166">
                  <c:v>32.205800000000004</c:v>
                </c:pt>
                <c:pt idx="167">
                  <c:v>32.3322</c:v>
                </c:pt>
                <c:pt idx="168">
                  <c:v>32.456299999999999</c:v>
                </c:pt>
                <c:pt idx="169">
                  <c:v>32.536099999999998</c:v>
                </c:pt>
                <c:pt idx="170">
                  <c:v>31.9451</c:v>
                </c:pt>
                <c:pt idx="171">
                  <c:v>31.664400000000001</c:v>
                </c:pt>
                <c:pt idx="172">
                  <c:v>31.6907</c:v>
                </c:pt>
                <c:pt idx="173">
                  <c:v>31.480699999999999</c:v>
                </c:pt>
                <c:pt idx="174">
                  <c:v>31.897400000000001</c:v>
                </c:pt>
                <c:pt idx="175">
                  <c:v>31.870699999999999</c:v>
                </c:pt>
                <c:pt idx="176">
                  <c:v>31.773900000000001</c:v>
                </c:pt>
                <c:pt idx="177">
                  <c:v>31.853200000000001</c:v>
                </c:pt>
                <c:pt idx="178">
                  <c:v>31.9011</c:v>
                </c:pt>
                <c:pt idx="179">
                  <c:v>31.846900000000002</c:v>
                </c:pt>
                <c:pt idx="180">
                  <c:v>32.016500000000001</c:v>
                </c:pt>
                <c:pt idx="181">
                  <c:v>31.960599999999999</c:v>
                </c:pt>
                <c:pt idx="182">
                  <c:v>31.805599999999998</c:v>
                </c:pt>
                <c:pt idx="183">
                  <c:v>31.683</c:v>
                </c:pt>
                <c:pt idx="184">
                  <c:v>31.809899999999999</c:v>
                </c:pt>
                <c:pt idx="185">
                  <c:v>31.8703</c:v>
                </c:pt>
                <c:pt idx="186">
                  <c:v>32.018300000000004</c:v>
                </c:pt>
                <c:pt idx="187">
                  <c:v>32.094200000000001</c:v>
                </c:pt>
                <c:pt idx="188">
                  <c:v>32.293399999999998</c:v>
                </c:pt>
                <c:pt idx="189">
                  <c:v>32.566899999999997</c:v>
                </c:pt>
                <c:pt idx="190">
                  <c:v>32.417099999999998</c:v>
                </c:pt>
                <c:pt idx="191">
                  <c:v>32.1995</c:v>
                </c:pt>
                <c:pt idx="192">
                  <c:v>32.460799999999999</c:v>
                </c:pt>
                <c:pt idx="193">
                  <c:v>32.199800000000003</c:v>
                </c:pt>
                <c:pt idx="194">
                  <c:v>32.014200000000002</c:v>
                </c:pt>
                <c:pt idx="195">
                  <c:v>31.722100000000001</c:v>
                </c:pt>
                <c:pt idx="196">
                  <c:v>31.776800000000001</c:v>
                </c:pt>
                <c:pt idx="197">
                  <c:v>31.478000000000002</c:v>
                </c:pt>
                <c:pt idx="198">
                  <c:v>31.3992</c:v>
                </c:pt>
                <c:pt idx="199">
                  <c:v>30.818100000000001</c:v>
                </c:pt>
                <c:pt idx="200">
                  <c:v>30.5867</c:v>
                </c:pt>
                <c:pt idx="201">
                  <c:v>30.8795</c:v>
                </c:pt>
                <c:pt idx="202">
                  <c:v>30.863399999999999</c:v>
                </c:pt>
                <c:pt idx="203">
                  <c:v>31.575800000000001</c:v>
                </c:pt>
                <c:pt idx="204">
                  <c:v>31.166699999999999</c:v>
                </c:pt>
                <c:pt idx="205">
                  <c:v>31.251300000000001</c:v>
                </c:pt>
                <c:pt idx="206">
                  <c:v>31.160799999999998</c:v>
                </c:pt>
                <c:pt idx="207">
                  <c:v>31.222100000000001</c:v>
                </c:pt>
                <c:pt idx="208">
                  <c:v>31.1951</c:v>
                </c:pt>
                <c:pt idx="209">
                  <c:v>30.916899999999998</c:v>
                </c:pt>
                <c:pt idx="210">
                  <c:v>31.253799999999998</c:v>
                </c:pt>
                <c:pt idx="211">
                  <c:v>31.135000000000002</c:v>
                </c:pt>
                <c:pt idx="212">
                  <c:v>31.194400000000002</c:v>
                </c:pt>
                <c:pt idx="213">
                  <c:v>31.120999999999999</c:v>
                </c:pt>
                <c:pt idx="214">
                  <c:v>30.974399999999999</c:v>
                </c:pt>
                <c:pt idx="215">
                  <c:v>31.0777</c:v>
                </c:pt>
                <c:pt idx="216">
                  <c:v>31.099399999999999</c:v>
                </c:pt>
                <c:pt idx="217">
                  <c:v>31.201699999999999</c:v>
                </c:pt>
                <c:pt idx="218">
                  <c:v>31.166699999999999</c:v>
                </c:pt>
                <c:pt idx="219">
                  <c:v>30.973800000000001</c:v>
                </c:pt>
                <c:pt idx="220">
                  <c:v>31.0791</c:v>
                </c:pt>
                <c:pt idx="221">
                  <c:v>30.949300000000001</c:v>
                </c:pt>
                <c:pt idx="222">
                  <c:v>30.796399999999998</c:v>
                </c:pt>
                <c:pt idx="223">
                  <c:v>30.7195</c:v>
                </c:pt>
                <c:pt idx="224">
                  <c:v>30.782299999999999</c:v>
                </c:pt>
                <c:pt idx="225">
                  <c:v>30.9084</c:v>
                </c:pt>
                <c:pt idx="226">
                  <c:v>31.117100000000001</c:v>
                </c:pt>
                <c:pt idx="227">
                  <c:v>31.303899999999999</c:v>
                </c:pt>
                <c:pt idx="228">
                  <c:v>31.2499</c:v>
                </c:pt>
                <c:pt idx="229">
                  <c:v>31.478000000000002</c:v>
                </c:pt>
                <c:pt idx="230">
                  <c:v>31.4373</c:v>
                </c:pt>
                <c:pt idx="231">
                  <c:v>31.525200000000002</c:v>
                </c:pt>
                <c:pt idx="232">
                  <c:v>31.374300000000002</c:v>
                </c:pt>
                <c:pt idx="233">
                  <c:v>31.366599999999998</c:v>
                </c:pt>
                <c:pt idx="234">
                  <c:v>31.381699999999999</c:v>
                </c:pt>
                <c:pt idx="235">
                  <c:v>31.519500000000001</c:v>
                </c:pt>
                <c:pt idx="236">
                  <c:v>31.3033</c:v>
                </c:pt>
                <c:pt idx="237">
                  <c:v>31.514600000000002</c:v>
                </c:pt>
                <c:pt idx="238">
                  <c:v>31.496200000000002</c:v>
                </c:pt>
                <c:pt idx="239">
                  <c:v>31.6053</c:v>
                </c:pt>
                <c:pt idx="240">
                  <c:v>31.7164</c:v>
                </c:pt>
                <c:pt idx="241">
                  <c:v>31.726700000000001</c:v>
                </c:pt>
                <c:pt idx="242">
                  <c:v>31.6919</c:v>
                </c:pt>
                <c:pt idx="243">
                  <c:v>31.718399999999999</c:v>
                </c:pt>
                <c:pt idx="244">
                  <c:v>31.6677</c:v>
                </c:pt>
                <c:pt idx="245">
                  <c:v>31.426300000000001</c:v>
                </c:pt>
                <c:pt idx="246">
                  <c:v>31.421800000000001</c:v>
                </c:pt>
                <c:pt idx="247">
                  <c:v>31.1525</c:v>
                </c:pt>
                <c:pt idx="248">
                  <c:v>31.1325</c:v>
                </c:pt>
                <c:pt idx="249">
                  <c:v>31.020099999999999</c:v>
                </c:pt>
                <c:pt idx="250">
                  <c:v>30.940999999999999</c:v>
                </c:pt>
                <c:pt idx="251">
                  <c:v>31.140799999999999</c:v>
                </c:pt>
                <c:pt idx="252">
                  <c:v>31.0565</c:v>
                </c:pt>
                <c:pt idx="253">
                  <c:v>30.811</c:v>
                </c:pt>
                <c:pt idx="254">
                  <c:v>30.836500000000001</c:v>
                </c:pt>
                <c:pt idx="255">
                  <c:v>30.994</c:v>
                </c:pt>
                <c:pt idx="256">
                  <c:v>30.823499999999999</c:v>
                </c:pt>
                <c:pt idx="257">
                  <c:v>30.910699999999999</c:v>
                </c:pt>
                <c:pt idx="258">
                  <c:v>30.966999999999999</c:v>
                </c:pt>
                <c:pt idx="259">
                  <c:v>30.868600000000001</c:v>
                </c:pt>
                <c:pt idx="260">
                  <c:v>30.750599999999999</c:v>
                </c:pt>
                <c:pt idx="261">
                  <c:v>30.732099999999999</c:v>
                </c:pt>
                <c:pt idx="262">
                  <c:v>30.603400000000001</c:v>
                </c:pt>
                <c:pt idx="263">
                  <c:v>30.6892</c:v>
                </c:pt>
                <c:pt idx="264">
                  <c:v>30.769600000000001</c:v>
                </c:pt>
                <c:pt idx="265">
                  <c:v>30.985900000000001</c:v>
                </c:pt>
                <c:pt idx="266">
                  <c:v>30.7606</c:v>
                </c:pt>
                <c:pt idx="267">
                  <c:v>30.7592</c:v>
                </c:pt>
                <c:pt idx="268">
                  <c:v>30.7194</c:v>
                </c:pt>
                <c:pt idx="269">
                  <c:v>30.804600000000001</c:v>
                </c:pt>
                <c:pt idx="270">
                  <c:v>30.592600000000001</c:v>
                </c:pt>
                <c:pt idx="271">
                  <c:v>30.614999999999998</c:v>
                </c:pt>
                <c:pt idx="272">
                  <c:v>30.480799999999999</c:v>
                </c:pt>
                <c:pt idx="273">
                  <c:v>30.372699999999998</c:v>
                </c:pt>
                <c:pt idx="274">
                  <c:v>30.372699999999998</c:v>
                </c:pt>
                <c:pt idx="275">
                  <c:v>30.421500000000002</c:v>
                </c:pt>
                <c:pt idx="276">
                  <c:v>30.364999999999998</c:v>
                </c:pt>
                <c:pt idx="277">
                  <c:v>30.253699999999998</c:v>
                </c:pt>
                <c:pt idx="278">
                  <c:v>30.2607</c:v>
                </c:pt>
                <c:pt idx="279">
                  <c:v>30.255600000000001</c:v>
                </c:pt>
                <c:pt idx="280">
                  <c:v>30.3399</c:v>
                </c:pt>
                <c:pt idx="281">
                  <c:v>30.3431</c:v>
                </c:pt>
                <c:pt idx="282">
                  <c:v>30.206499999999998</c:v>
                </c:pt>
                <c:pt idx="283">
                  <c:v>30.297000000000001</c:v>
                </c:pt>
                <c:pt idx="284">
                  <c:v>30.195</c:v>
                </c:pt>
                <c:pt idx="285">
                  <c:v>30.229199999999999</c:v>
                </c:pt>
                <c:pt idx="286">
                  <c:v>30.1648</c:v>
                </c:pt>
                <c:pt idx="287">
                  <c:v>30.045100000000001</c:v>
                </c:pt>
                <c:pt idx="288">
                  <c:v>30.078199999999999</c:v>
                </c:pt>
                <c:pt idx="289">
                  <c:v>30.151299999999999</c:v>
                </c:pt>
                <c:pt idx="290">
                  <c:v>30.027699999999999</c:v>
                </c:pt>
                <c:pt idx="291">
                  <c:v>30.016100000000002</c:v>
                </c:pt>
                <c:pt idx="292">
                  <c:v>29.996600000000001</c:v>
                </c:pt>
                <c:pt idx="293">
                  <c:v>29.9251</c:v>
                </c:pt>
                <c:pt idx="294">
                  <c:v>30.123100000000001</c:v>
                </c:pt>
                <c:pt idx="295">
                  <c:v>29.959800000000001</c:v>
                </c:pt>
                <c:pt idx="296">
                  <c:v>30.049600000000002</c:v>
                </c:pt>
                <c:pt idx="297">
                  <c:v>30.157499999999999</c:v>
                </c:pt>
                <c:pt idx="298">
                  <c:v>30.158999999999999</c:v>
                </c:pt>
                <c:pt idx="299">
                  <c:v>30.171299999999999</c:v>
                </c:pt>
                <c:pt idx="300">
                  <c:v>30.069199999999999</c:v>
                </c:pt>
                <c:pt idx="301">
                  <c:v>30.077300000000001</c:v>
                </c:pt>
                <c:pt idx="302">
                  <c:v>30.113900000000001</c:v>
                </c:pt>
                <c:pt idx="303">
                  <c:v>30.125800000000002</c:v>
                </c:pt>
                <c:pt idx="304">
                  <c:v>30.127700000000001</c:v>
                </c:pt>
                <c:pt idx="305">
                  <c:v>30.0502</c:v>
                </c:pt>
                <c:pt idx="306">
                  <c:v>30.233699999999999</c:v>
                </c:pt>
                <c:pt idx="307">
                  <c:v>30.3596</c:v>
                </c:pt>
                <c:pt idx="308">
                  <c:v>30.3368</c:v>
                </c:pt>
                <c:pt idx="309">
                  <c:v>30.588899999999999</c:v>
                </c:pt>
                <c:pt idx="310">
                  <c:v>30.620200000000001</c:v>
                </c:pt>
                <c:pt idx="311">
                  <c:v>30.5124</c:v>
                </c:pt>
                <c:pt idx="312">
                  <c:v>30.638100000000001</c:v>
                </c:pt>
                <c:pt idx="313">
                  <c:v>30.786999999999999</c:v>
                </c:pt>
                <c:pt idx="314">
                  <c:v>30.696300000000001</c:v>
                </c:pt>
                <c:pt idx="315">
                  <c:v>30.621400000000001</c:v>
                </c:pt>
                <c:pt idx="316">
                  <c:v>30.762799999999999</c:v>
                </c:pt>
                <c:pt idx="317">
                  <c:v>30.7576</c:v>
                </c:pt>
                <c:pt idx="318">
                  <c:v>30.7499</c:v>
                </c:pt>
                <c:pt idx="319">
                  <c:v>30.7209</c:v>
                </c:pt>
                <c:pt idx="320">
                  <c:v>30.776900000000001</c:v>
                </c:pt>
                <c:pt idx="321">
                  <c:v>30.7196</c:v>
                </c:pt>
                <c:pt idx="322">
                  <c:v>30.890799999999999</c:v>
                </c:pt>
                <c:pt idx="323">
                  <c:v>30.828499999999998</c:v>
                </c:pt>
                <c:pt idx="324">
                  <c:v>30.944600000000001</c:v>
                </c:pt>
                <c:pt idx="325">
                  <c:v>30.892299999999999</c:v>
                </c:pt>
                <c:pt idx="326">
                  <c:v>30.932500000000001</c:v>
                </c:pt>
                <c:pt idx="327">
                  <c:v>30.758500000000002</c:v>
                </c:pt>
                <c:pt idx="328">
                  <c:v>30.8734</c:v>
                </c:pt>
                <c:pt idx="329">
                  <c:v>30.863</c:v>
                </c:pt>
                <c:pt idx="330">
                  <c:v>30.996200000000002</c:v>
                </c:pt>
                <c:pt idx="331">
                  <c:v>31.083400000000001</c:v>
                </c:pt>
                <c:pt idx="332">
                  <c:v>31.109300000000001</c:v>
                </c:pt>
                <c:pt idx="333">
                  <c:v>31.117799999999999</c:v>
                </c:pt>
                <c:pt idx="334">
                  <c:v>31.3918</c:v>
                </c:pt>
                <c:pt idx="335">
                  <c:v>31.720300000000002</c:v>
                </c:pt>
                <c:pt idx="336">
                  <c:v>31.620699999999999</c:v>
                </c:pt>
                <c:pt idx="337">
                  <c:v>31.6144</c:v>
                </c:pt>
                <c:pt idx="338">
                  <c:v>31.208600000000001</c:v>
                </c:pt>
                <c:pt idx="339">
                  <c:v>31.003599999999999</c:v>
                </c:pt>
                <c:pt idx="340">
                  <c:v>30.881399999999999</c:v>
                </c:pt>
                <c:pt idx="341">
                  <c:v>30.930800000000001</c:v>
                </c:pt>
                <c:pt idx="342">
                  <c:v>31.305099999999999</c:v>
                </c:pt>
                <c:pt idx="343">
                  <c:v>31.4512</c:v>
                </c:pt>
                <c:pt idx="344">
                  <c:v>31.231999999999999</c:v>
                </c:pt>
                <c:pt idx="345">
                  <c:v>31.7151</c:v>
                </c:pt>
                <c:pt idx="346">
                  <c:v>31.4605</c:v>
                </c:pt>
                <c:pt idx="347">
                  <c:v>31.566400000000002</c:v>
                </c:pt>
                <c:pt idx="348">
                  <c:v>31.641400000000001</c:v>
                </c:pt>
                <c:pt idx="349">
                  <c:v>31.591699999999999</c:v>
                </c:pt>
                <c:pt idx="350">
                  <c:v>31.3169</c:v>
                </c:pt>
                <c:pt idx="351">
                  <c:v>31.2196</c:v>
                </c:pt>
                <c:pt idx="352">
                  <c:v>31.2559</c:v>
                </c:pt>
                <c:pt idx="353">
                  <c:v>31.043299999999999</c:v>
                </c:pt>
                <c:pt idx="354">
                  <c:v>31.0839</c:v>
                </c:pt>
                <c:pt idx="355">
                  <c:v>31.078900000000001</c:v>
                </c:pt>
                <c:pt idx="356">
                  <c:v>31.082899999999999</c:v>
                </c:pt>
                <c:pt idx="357">
                  <c:v>31.377700000000001</c:v>
                </c:pt>
                <c:pt idx="358">
                  <c:v>31.277799999999999</c:v>
                </c:pt>
                <c:pt idx="359">
                  <c:v>31.428100000000001</c:v>
                </c:pt>
                <c:pt idx="360">
                  <c:v>31.416599999999999</c:v>
                </c:pt>
                <c:pt idx="361">
                  <c:v>31.3931</c:v>
                </c:pt>
                <c:pt idx="362">
                  <c:v>31.340599999999998</c:v>
                </c:pt>
                <c:pt idx="363">
                  <c:v>31.177</c:v>
                </c:pt>
                <c:pt idx="364">
                  <c:v>31.228000000000002</c:v>
                </c:pt>
                <c:pt idx="365">
                  <c:v>31.4711</c:v>
                </c:pt>
                <c:pt idx="366">
                  <c:v>31.316400000000002</c:v>
                </c:pt>
                <c:pt idx="367">
                  <c:v>31.302499999999998</c:v>
                </c:pt>
                <c:pt idx="368">
                  <c:v>31.378399999999999</c:v>
                </c:pt>
                <c:pt idx="369">
                  <c:v>31.520299999999999</c:v>
                </c:pt>
                <c:pt idx="370">
                  <c:v>31.589300000000001</c:v>
                </c:pt>
                <c:pt idx="371">
                  <c:v>31.797899999999998</c:v>
                </c:pt>
                <c:pt idx="372">
                  <c:v>32.048699999999997</c:v>
                </c:pt>
                <c:pt idx="373">
                  <c:v>31.834399999999999</c:v>
                </c:pt>
                <c:pt idx="374">
                  <c:v>31.9816</c:v>
                </c:pt>
                <c:pt idx="375">
                  <c:v>32.138500000000001</c:v>
                </c:pt>
                <c:pt idx="376">
                  <c:v>32.239699999999999</c:v>
                </c:pt>
                <c:pt idx="377">
                  <c:v>32.324599999999997</c:v>
                </c:pt>
                <c:pt idx="378">
                  <c:v>32.395099999999999</c:v>
                </c:pt>
                <c:pt idx="379">
                  <c:v>32.346699999999998</c:v>
                </c:pt>
                <c:pt idx="380">
                  <c:v>31.802900000000001</c:v>
                </c:pt>
                <c:pt idx="381">
                  <c:v>31.678999999999998</c:v>
                </c:pt>
                <c:pt idx="382">
                  <c:v>31.882400000000001</c:v>
                </c:pt>
                <c:pt idx="383">
                  <c:v>32.120100000000001</c:v>
                </c:pt>
                <c:pt idx="384">
                  <c:v>32.704099999999997</c:v>
                </c:pt>
                <c:pt idx="385">
                  <c:v>32.743299999999998</c:v>
                </c:pt>
                <c:pt idx="386">
                  <c:v>32.909700000000001</c:v>
                </c:pt>
                <c:pt idx="387">
                  <c:v>32.713999999999999</c:v>
                </c:pt>
                <c:pt idx="388">
                  <c:v>32.887599999999999</c:v>
                </c:pt>
                <c:pt idx="389">
                  <c:v>32.876600000000003</c:v>
                </c:pt>
                <c:pt idx="390">
                  <c:v>32.709000000000003</c:v>
                </c:pt>
                <c:pt idx="391">
                  <c:v>32.851700000000001</c:v>
                </c:pt>
                <c:pt idx="392">
                  <c:v>32.947499999999998</c:v>
                </c:pt>
                <c:pt idx="393">
                  <c:v>33.220399999999998</c:v>
                </c:pt>
                <c:pt idx="394">
                  <c:v>33.160499999999999</c:v>
                </c:pt>
                <c:pt idx="395">
                  <c:v>33.224699999999999</c:v>
                </c:pt>
                <c:pt idx="396">
                  <c:v>33.320999999999998</c:v>
                </c:pt>
                <c:pt idx="397">
                  <c:v>33.084200000000003</c:v>
                </c:pt>
                <c:pt idx="398">
                  <c:v>32.911200000000001</c:v>
                </c:pt>
                <c:pt idx="399">
                  <c:v>32.5867</c:v>
                </c:pt>
                <c:pt idx="400">
                  <c:v>32.642899999999997</c:v>
                </c:pt>
                <c:pt idx="401">
                  <c:v>32.622</c:v>
                </c:pt>
                <c:pt idx="402">
                  <c:v>32.541699999999999</c:v>
                </c:pt>
                <c:pt idx="403">
                  <c:v>32.452599999999997</c:v>
                </c:pt>
                <c:pt idx="404">
                  <c:v>32.399799999999999</c:v>
                </c:pt>
                <c:pt idx="405">
                  <c:v>32.428800000000003</c:v>
                </c:pt>
                <c:pt idx="406">
                  <c:v>32.323599999999999</c:v>
                </c:pt>
                <c:pt idx="407">
                  <c:v>32.310600000000001</c:v>
                </c:pt>
                <c:pt idx="408">
                  <c:v>32.346200000000003</c:v>
                </c:pt>
                <c:pt idx="409">
                  <c:v>32.537599999999998</c:v>
                </c:pt>
                <c:pt idx="410">
                  <c:v>32.637099999999997</c:v>
                </c:pt>
                <c:pt idx="411">
                  <c:v>32.855600000000003</c:v>
                </c:pt>
                <c:pt idx="412">
                  <c:v>32.890099999999997</c:v>
                </c:pt>
                <c:pt idx="413">
                  <c:v>33.033000000000001</c:v>
                </c:pt>
                <c:pt idx="414">
                  <c:v>32.9741</c:v>
                </c:pt>
                <c:pt idx="415">
                  <c:v>33.097799999999999</c:v>
                </c:pt>
                <c:pt idx="416">
                  <c:v>32.881100000000004</c:v>
                </c:pt>
                <c:pt idx="417">
                  <c:v>32.939</c:v>
                </c:pt>
                <c:pt idx="418">
                  <c:v>32.9848</c:v>
                </c:pt>
                <c:pt idx="419">
                  <c:v>32.940100000000001</c:v>
                </c:pt>
                <c:pt idx="420">
                  <c:v>32.860599999999998</c:v>
                </c:pt>
                <c:pt idx="421">
                  <c:v>32.890999999999998</c:v>
                </c:pt>
                <c:pt idx="422">
                  <c:v>33.0426</c:v>
                </c:pt>
                <c:pt idx="423">
                  <c:v>33.158299999999997</c:v>
                </c:pt>
                <c:pt idx="424">
                  <c:v>33.000399999999999</c:v>
                </c:pt>
                <c:pt idx="425">
                  <c:v>32.942100000000003</c:v>
                </c:pt>
                <c:pt idx="426">
                  <c:v>32.922600000000003</c:v>
                </c:pt>
                <c:pt idx="427">
                  <c:v>33.000599999999999</c:v>
                </c:pt>
                <c:pt idx="428">
                  <c:v>32.973700000000001</c:v>
                </c:pt>
                <c:pt idx="429">
                  <c:v>33.190800000000003</c:v>
                </c:pt>
                <c:pt idx="430">
                  <c:v>33.055199999999999</c:v>
                </c:pt>
                <c:pt idx="431">
                  <c:v>32.956400000000002</c:v>
                </c:pt>
                <c:pt idx="432">
                  <c:v>33.122399999999999</c:v>
                </c:pt>
                <c:pt idx="433">
                  <c:v>33.1798</c:v>
                </c:pt>
                <c:pt idx="434">
                  <c:v>33.1783</c:v>
                </c:pt>
                <c:pt idx="435">
                  <c:v>33.247399999999999</c:v>
                </c:pt>
                <c:pt idx="436">
                  <c:v>33.252200000000002</c:v>
                </c:pt>
                <c:pt idx="437">
                  <c:v>33.369300000000003</c:v>
                </c:pt>
                <c:pt idx="438">
                  <c:v>33.465600000000002</c:v>
                </c:pt>
                <c:pt idx="439">
                  <c:v>33.390099999999997</c:v>
                </c:pt>
                <c:pt idx="440">
                  <c:v>33.433799999999998</c:v>
                </c:pt>
                <c:pt idx="441">
                  <c:v>33.324300000000001</c:v>
                </c:pt>
                <c:pt idx="442">
                  <c:v>33.06</c:v>
                </c:pt>
                <c:pt idx="443">
                  <c:v>32.962899999999998</c:v>
                </c:pt>
                <c:pt idx="444">
                  <c:v>32.673099999999998</c:v>
                </c:pt>
                <c:pt idx="445">
                  <c:v>32.740600000000001</c:v>
                </c:pt>
                <c:pt idx="446">
                  <c:v>32.290700000000001</c:v>
                </c:pt>
                <c:pt idx="447">
                  <c:v>32.323700000000002</c:v>
                </c:pt>
                <c:pt idx="448">
                  <c:v>32.244999999999997</c:v>
                </c:pt>
                <c:pt idx="449">
                  <c:v>31.589200000000002</c:v>
                </c:pt>
                <c:pt idx="450">
                  <c:v>31.732600000000001</c:v>
                </c:pt>
                <c:pt idx="451">
                  <c:v>31.910599999999999</c:v>
                </c:pt>
                <c:pt idx="452">
                  <c:v>31.816700000000001</c:v>
                </c:pt>
                <c:pt idx="453">
                  <c:v>31.9343</c:v>
                </c:pt>
                <c:pt idx="454">
                  <c:v>32.1736</c:v>
                </c:pt>
                <c:pt idx="455">
                  <c:v>32.345100000000002</c:v>
                </c:pt>
                <c:pt idx="456">
                  <c:v>32.483899999999998</c:v>
                </c:pt>
                <c:pt idx="457">
                  <c:v>32.296500000000002</c:v>
                </c:pt>
                <c:pt idx="458">
                  <c:v>32.297899999999998</c:v>
                </c:pt>
                <c:pt idx="459">
                  <c:v>32.125</c:v>
                </c:pt>
                <c:pt idx="460">
                  <c:v>32.100499999999997</c:v>
                </c:pt>
                <c:pt idx="461">
                  <c:v>32.293100000000003</c:v>
                </c:pt>
                <c:pt idx="462">
                  <c:v>32.298400000000001</c:v>
                </c:pt>
                <c:pt idx="463">
                  <c:v>32.361899999999999</c:v>
                </c:pt>
                <c:pt idx="464">
                  <c:v>32.356400000000001</c:v>
                </c:pt>
                <c:pt idx="465">
                  <c:v>32.213299999999997</c:v>
                </c:pt>
                <c:pt idx="466">
                  <c:v>32.266300000000001</c:v>
                </c:pt>
                <c:pt idx="467">
                  <c:v>32.267600000000002</c:v>
                </c:pt>
                <c:pt idx="468">
                  <c:v>32.256100000000004</c:v>
                </c:pt>
                <c:pt idx="469">
                  <c:v>32.081600000000002</c:v>
                </c:pt>
                <c:pt idx="470">
                  <c:v>31.846</c:v>
                </c:pt>
                <c:pt idx="471">
                  <c:v>31.901299999999999</c:v>
                </c:pt>
                <c:pt idx="472">
                  <c:v>31.9346</c:v>
                </c:pt>
                <c:pt idx="473">
                  <c:v>31.744800000000001</c:v>
                </c:pt>
                <c:pt idx="474">
                  <c:v>31.661799999999999</c:v>
                </c:pt>
                <c:pt idx="475">
                  <c:v>31.677499999999998</c:v>
                </c:pt>
                <c:pt idx="476">
                  <c:v>31.811900000000001</c:v>
                </c:pt>
                <c:pt idx="477">
                  <c:v>31.944500000000001</c:v>
                </c:pt>
                <c:pt idx="478">
                  <c:v>32.061300000000003</c:v>
                </c:pt>
                <c:pt idx="479">
                  <c:v>32.075800000000001</c:v>
                </c:pt>
                <c:pt idx="480">
                  <c:v>32.180799999999998</c:v>
                </c:pt>
                <c:pt idx="481">
                  <c:v>32.350900000000003</c:v>
                </c:pt>
                <c:pt idx="482">
                  <c:v>32.451099999999997</c:v>
                </c:pt>
                <c:pt idx="483">
                  <c:v>32.380299999999998</c:v>
                </c:pt>
                <c:pt idx="484">
                  <c:v>32.547899999999998</c:v>
                </c:pt>
                <c:pt idx="485">
                  <c:v>32.662199999999999</c:v>
                </c:pt>
                <c:pt idx="486">
                  <c:v>32.807600000000001</c:v>
                </c:pt>
                <c:pt idx="487">
                  <c:v>32.818399999999997</c:v>
                </c:pt>
                <c:pt idx="488">
                  <c:v>32.687399999999997</c:v>
                </c:pt>
                <c:pt idx="489">
                  <c:v>32.680700000000002</c:v>
                </c:pt>
                <c:pt idx="490">
                  <c:v>32.565800000000003</c:v>
                </c:pt>
                <c:pt idx="491">
                  <c:v>32.6098</c:v>
                </c:pt>
                <c:pt idx="492">
                  <c:v>32.741700000000002</c:v>
                </c:pt>
                <c:pt idx="493">
                  <c:v>33.018000000000001</c:v>
                </c:pt>
                <c:pt idx="494">
                  <c:v>32.905500000000004</c:v>
                </c:pt>
                <c:pt idx="495">
                  <c:v>32.773299999999999</c:v>
                </c:pt>
                <c:pt idx="496">
                  <c:v>32.987900000000003</c:v>
                </c:pt>
                <c:pt idx="497">
                  <c:v>33.004100000000001</c:v>
                </c:pt>
                <c:pt idx="498">
                  <c:v>33.133200000000002</c:v>
                </c:pt>
                <c:pt idx="499">
                  <c:v>33.191600000000001</c:v>
                </c:pt>
                <c:pt idx="500">
                  <c:v>33.148200000000003</c:v>
                </c:pt>
                <c:pt idx="501">
                  <c:v>33.246000000000002</c:v>
                </c:pt>
                <c:pt idx="502">
                  <c:v>33.263199999999998</c:v>
                </c:pt>
                <c:pt idx="503">
                  <c:v>33.113999999999997</c:v>
                </c:pt>
                <c:pt idx="504">
                  <c:v>32.9514</c:v>
                </c:pt>
                <c:pt idx="505">
                  <c:v>32.778199999999998</c:v>
                </c:pt>
                <c:pt idx="506">
                  <c:v>32.784799999999997</c:v>
                </c:pt>
                <c:pt idx="507">
                  <c:v>32.731499999999997</c:v>
                </c:pt>
                <c:pt idx="508">
                  <c:v>32.751800000000003</c:v>
                </c:pt>
                <c:pt idx="509">
                  <c:v>32.866300000000003</c:v>
                </c:pt>
                <c:pt idx="510">
                  <c:v>32.8658</c:v>
                </c:pt>
                <c:pt idx="511">
                  <c:v>32.864600000000003</c:v>
                </c:pt>
                <c:pt idx="512">
                  <c:v>32.940399999999997</c:v>
                </c:pt>
                <c:pt idx="513">
                  <c:v>32.9527</c:v>
                </c:pt>
                <c:pt idx="514">
                  <c:v>32.979799999999997</c:v>
                </c:pt>
                <c:pt idx="515">
                  <c:v>32.950600000000001</c:v>
                </c:pt>
                <c:pt idx="516">
                  <c:v>32.628399999999999</c:v>
                </c:pt>
                <c:pt idx="517">
                  <c:v>32.648699999999998</c:v>
                </c:pt>
                <c:pt idx="518">
                  <c:v>32.670999999999999</c:v>
                </c:pt>
                <c:pt idx="519">
                  <c:v>32.6282</c:v>
                </c:pt>
                <c:pt idx="520">
                  <c:v>32.729199999999999</c:v>
                </c:pt>
                <c:pt idx="521">
                  <c:v>32.658700000000003</c:v>
                </c:pt>
                <c:pt idx="522">
                  <c:v>33.154699999999998</c:v>
                </c:pt>
                <c:pt idx="523">
                  <c:v>33.206200000000003</c:v>
                </c:pt>
                <c:pt idx="524">
                  <c:v>33.120399999999997</c:v>
                </c:pt>
                <c:pt idx="525">
                  <c:v>33.238599999999998</c:v>
                </c:pt>
                <c:pt idx="526">
                  <c:v>33.356200000000001</c:v>
                </c:pt>
                <c:pt idx="527">
                  <c:v>33.401299999999999</c:v>
                </c:pt>
                <c:pt idx="528">
                  <c:v>33.4343</c:v>
                </c:pt>
                <c:pt idx="529">
                  <c:v>33.642899999999997</c:v>
                </c:pt>
                <c:pt idx="530">
                  <c:v>33.816099999999999</c:v>
                </c:pt>
                <c:pt idx="531">
                  <c:v>33.8688</c:v>
                </c:pt>
                <c:pt idx="532">
                  <c:v>34.0334</c:v>
                </c:pt>
                <c:pt idx="533">
                  <c:v>34.26</c:v>
                </c:pt>
                <c:pt idx="534">
                  <c:v>34.709299999999999</c:v>
                </c:pt>
                <c:pt idx="535">
                  <c:v>34.625</c:v>
                </c:pt>
                <c:pt idx="536">
                  <c:v>34.563299999999998</c:v>
                </c:pt>
                <c:pt idx="537">
                  <c:v>35.244799999999998</c:v>
                </c:pt>
                <c:pt idx="538">
                  <c:v>35.18</c:v>
                </c:pt>
                <c:pt idx="539">
                  <c:v>35.234699999999997</c:v>
                </c:pt>
                <c:pt idx="540">
                  <c:v>35.450200000000002</c:v>
                </c:pt>
                <c:pt idx="541">
                  <c:v>34.959200000000003</c:v>
                </c:pt>
                <c:pt idx="542">
                  <c:v>34.728700000000003</c:v>
                </c:pt>
                <c:pt idx="543">
                  <c:v>34.604399999999998</c:v>
                </c:pt>
                <c:pt idx="544">
                  <c:v>34.763599999999997</c:v>
                </c:pt>
                <c:pt idx="545">
                  <c:v>34.796399999999998</c:v>
                </c:pt>
                <c:pt idx="546">
                  <c:v>34.759500000000003</c:v>
                </c:pt>
                <c:pt idx="547">
                  <c:v>34.8611</c:v>
                </c:pt>
                <c:pt idx="548">
                  <c:v>35.255899999999997</c:v>
                </c:pt>
                <c:pt idx="549">
                  <c:v>35.0976</c:v>
                </c:pt>
                <c:pt idx="550">
                  <c:v>35.238599999999998</c:v>
                </c:pt>
                <c:pt idx="551">
                  <c:v>35.585700000000003</c:v>
                </c:pt>
                <c:pt idx="552">
                  <c:v>35.767000000000003</c:v>
                </c:pt>
                <c:pt idx="553">
                  <c:v>35.6828</c:v>
                </c:pt>
                <c:pt idx="554">
                  <c:v>35.511200000000002</c:v>
                </c:pt>
                <c:pt idx="555">
                  <c:v>35.566899999999997</c:v>
                </c:pt>
                <c:pt idx="556">
                  <c:v>35.787199999999999</c:v>
                </c:pt>
                <c:pt idx="557">
                  <c:v>36.0501</c:v>
                </c:pt>
                <c:pt idx="558">
                  <c:v>36.184699999999999</c:v>
                </c:pt>
                <c:pt idx="559">
                  <c:v>36.378399999999999</c:v>
                </c:pt>
                <c:pt idx="560">
                  <c:v>36.320799999999998</c:v>
                </c:pt>
                <c:pt idx="561">
                  <c:v>36.084899999999998</c:v>
                </c:pt>
                <c:pt idx="562">
                  <c:v>36.125100000000003</c:v>
                </c:pt>
                <c:pt idx="563">
                  <c:v>36.261800000000001</c:v>
                </c:pt>
                <c:pt idx="564">
                  <c:v>36.401499999999999</c:v>
                </c:pt>
                <c:pt idx="565">
                  <c:v>36.486499999999999</c:v>
                </c:pt>
                <c:pt idx="566">
                  <c:v>36.456600000000002</c:v>
                </c:pt>
                <c:pt idx="567">
                  <c:v>36.639099999999999</c:v>
                </c:pt>
                <c:pt idx="568">
                  <c:v>36.650500000000001</c:v>
                </c:pt>
                <c:pt idx="569">
                  <c:v>36.448700000000002</c:v>
                </c:pt>
                <c:pt idx="570">
                  <c:v>36.207000000000001</c:v>
                </c:pt>
                <c:pt idx="571">
                  <c:v>36.1081</c:v>
                </c:pt>
                <c:pt idx="572">
                  <c:v>36.402200000000001</c:v>
                </c:pt>
                <c:pt idx="573">
                  <c:v>36.1663</c:v>
                </c:pt>
                <c:pt idx="574">
                  <c:v>35.931600000000003</c:v>
                </c:pt>
                <c:pt idx="575">
                  <c:v>35.449399999999997</c:v>
                </c:pt>
                <c:pt idx="576">
                  <c:v>35.581000000000003</c:v>
                </c:pt>
                <c:pt idx="577">
                  <c:v>35.687100000000001</c:v>
                </c:pt>
                <c:pt idx="578">
                  <c:v>35.6053</c:v>
                </c:pt>
                <c:pt idx="579">
                  <c:v>35.024000000000001</c:v>
                </c:pt>
                <c:pt idx="580">
                  <c:v>35.2517</c:v>
                </c:pt>
                <c:pt idx="581">
                  <c:v>35.5154</c:v>
                </c:pt>
                <c:pt idx="582">
                  <c:v>35.500999999999998</c:v>
                </c:pt>
                <c:pt idx="583">
                  <c:v>35.4679</c:v>
                </c:pt>
                <c:pt idx="584">
                  <c:v>35.547499999999999</c:v>
                </c:pt>
                <c:pt idx="585">
                  <c:v>35.749299999999998</c:v>
                </c:pt>
                <c:pt idx="586">
                  <c:v>35.558100000000003</c:v>
                </c:pt>
                <c:pt idx="587">
                  <c:v>35.623899999999999</c:v>
                </c:pt>
                <c:pt idx="588">
                  <c:v>35.988999999999997</c:v>
                </c:pt>
                <c:pt idx="589">
                  <c:v>35.963500000000003</c:v>
                </c:pt>
                <c:pt idx="590">
                  <c:v>36.081299999999999</c:v>
                </c:pt>
                <c:pt idx="591">
                  <c:v>35.928699999999999</c:v>
                </c:pt>
                <c:pt idx="592">
                  <c:v>35.538899999999998</c:v>
                </c:pt>
                <c:pt idx="593">
                  <c:v>35.668799999999997</c:v>
                </c:pt>
                <c:pt idx="594">
                  <c:v>35.6785</c:v>
                </c:pt>
                <c:pt idx="595">
                  <c:v>35.662500000000001</c:v>
                </c:pt>
                <c:pt idx="596">
                  <c:v>35.683</c:v>
                </c:pt>
                <c:pt idx="597">
                  <c:v>35.928899999999999</c:v>
                </c:pt>
                <c:pt idx="598">
                  <c:v>36.024500000000003</c:v>
                </c:pt>
                <c:pt idx="599">
                  <c:v>35.698300000000003</c:v>
                </c:pt>
                <c:pt idx="600">
                  <c:v>35.722700000000003</c:v>
                </c:pt>
                <c:pt idx="601">
                  <c:v>35.838099999999997</c:v>
                </c:pt>
                <c:pt idx="602">
                  <c:v>35.655000000000001</c:v>
                </c:pt>
                <c:pt idx="603">
                  <c:v>35.497100000000003</c:v>
                </c:pt>
                <c:pt idx="604">
                  <c:v>35.034300000000002</c:v>
                </c:pt>
                <c:pt idx="605">
                  <c:v>35.209099999999999</c:v>
                </c:pt>
                <c:pt idx="606">
                  <c:v>34.878900000000002</c:v>
                </c:pt>
                <c:pt idx="607">
                  <c:v>34.709000000000003</c:v>
                </c:pt>
                <c:pt idx="608">
                  <c:v>34.700499999999998</c:v>
                </c:pt>
                <c:pt idx="609">
                  <c:v>34.779400000000003</c:v>
                </c:pt>
                <c:pt idx="610">
                  <c:v>34.739400000000003</c:v>
                </c:pt>
                <c:pt idx="611">
                  <c:v>34.600700000000003</c:v>
                </c:pt>
                <c:pt idx="612">
                  <c:v>34.507800000000003</c:v>
                </c:pt>
                <c:pt idx="613">
                  <c:v>34.280200000000001</c:v>
                </c:pt>
                <c:pt idx="614">
                  <c:v>34.313899999999997</c:v>
                </c:pt>
                <c:pt idx="615">
                  <c:v>34.077100000000002</c:v>
                </c:pt>
                <c:pt idx="616">
                  <c:v>34.257100000000001</c:v>
                </c:pt>
                <c:pt idx="617">
                  <c:v>34.4895</c:v>
                </c:pt>
                <c:pt idx="618">
                  <c:v>34.648099999999999</c:v>
                </c:pt>
                <c:pt idx="619">
                  <c:v>34.735199999999999</c:v>
                </c:pt>
                <c:pt idx="620">
                  <c:v>34.8887</c:v>
                </c:pt>
                <c:pt idx="621">
                  <c:v>35.011499999999998</c:v>
                </c:pt>
                <c:pt idx="622">
                  <c:v>35.139800000000001</c:v>
                </c:pt>
                <c:pt idx="623">
                  <c:v>34.904299999999999</c:v>
                </c:pt>
                <c:pt idx="624">
                  <c:v>34.657299999999999</c:v>
                </c:pt>
                <c:pt idx="625">
                  <c:v>34.330300000000001</c:v>
                </c:pt>
                <c:pt idx="626">
                  <c:v>34.368099999999998</c:v>
                </c:pt>
                <c:pt idx="627">
                  <c:v>34.322699999999998</c:v>
                </c:pt>
                <c:pt idx="628">
                  <c:v>34.565399999999997</c:v>
                </c:pt>
                <c:pt idx="629">
                  <c:v>34.8095</c:v>
                </c:pt>
                <c:pt idx="630">
                  <c:v>34.8232</c:v>
                </c:pt>
                <c:pt idx="631">
                  <c:v>34.302500000000002</c:v>
                </c:pt>
                <c:pt idx="632">
                  <c:v>34.418999999999997</c:v>
                </c:pt>
                <c:pt idx="633">
                  <c:v>34.279699999999998</c:v>
                </c:pt>
                <c:pt idx="634">
                  <c:v>33.981200000000001</c:v>
                </c:pt>
                <c:pt idx="635">
                  <c:v>33.906999999999996</c:v>
                </c:pt>
                <c:pt idx="636">
                  <c:v>33.750799999999998</c:v>
                </c:pt>
                <c:pt idx="637">
                  <c:v>33.630600000000001</c:v>
                </c:pt>
                <c:pt idx="638">
                  <c:v>33.843400000000003</c:v>
                </c:pt>
                <c:pt idx="639">
                  <c:v>34.227499999999999</c:v>
                </c:pt>
                <c:pt idx="640">
                  <c:v>34.249600000000001</c:v>
                </c:pt>
                <c:pt idx="641">
                  <c:v>34.194899999999997</c:v>
                </c:pt>
                <c:pt idx="642">
                  <c:v>34.323599999999999</c:v>
                </c:pt>
                <c:pt idx="643">
                  <c:v>34.569099999999999</c:v>
                </c:pt>
                <c:pt idx="644">
                  <c:v>34.425800000000002</c:v>
                </c:pt>
                <c:pt idx="645">
                  <c:v>34.075800000000001</c:v>
                </c:pt>
                <c:pt idx="646">
                  <c:v>33.835299999999997</c:v>
                </c:pt>
                <c:pt idx="647">
                  <c:v>34.058199999999999</c:v>
                </c:pt>
                <c:pt idx="648">
                  <c:v>34.313499999999998</c:v>
                </c:pt>
                <c:pt idx="649">
                  <c:v>34.372300000000003</c:v>
                </c:pt>
                <c:pt idx="650">
                  <c:v>34.385300000000001</c:v>
                </c:pt>
                <c:pt idx="651">
                  <c:v>34.799799999999998</c:v>
                </c:pt>
                <c:pt idx="652">
                  <c:v>35.162700000000001</c:v>
                </c:pt>
                <c:pt idx="653">
                  <c:v>35.090000000000003</c:v>
                </c:pt>
                <c:pt idx="654">
                  <c:v>35.038699999999999</c:v>
                </c:pt>
                <c:pt idx="655">
                  <c:v>34.810099999999998</c:v>
                </c:pt>
                <c:pt idx="656">
                  <c:v>35.078600000000002</c:v>
                </c:pt>
                <c:pt idx="657">
                  <c:v>35.0535</c:v>
                </c:pt>
                <c:pt idx="658">
                  <c:v>35.345700000000001</c:v>
                </c:pt>
                <c:pt idx="659">
                  <c:v>35.633899999999997</c:v>
                </c:pt>
                <c:pt idx="660">
                  <c:v>35.7271</c:v>
                </c:pt>
                <c:pt idx="661">
                  <c:v>35.443800000000003</c:v>
                </c:pt>
                <c:pt idx="662">
                  <c:v>35.727200000000003</c:v>
                </c:pt>
                <c:pt idx="663">
                  <c:v>35.660499999999999</c:v>
                </c:pt>
                <c:pt idx="664">
                  <c:v>35.798699999999997</c:v>
                </c:pt>
                <c:pt idx="665">
                  <c:v>36.110199999999999</c:v>
                </c:pt>
                <c:pt idx="666">
                  <c:v>36.249600000000001</c:v>
                </c:pt>
                <c:pt idx="667">
                  <c:v>36.446100000000001</c:v>
                </c:pt>
                <c:pt idx="668">
                  <c:v>36.047499999999999</c:v>
                </c:pt>
                <c:pt idx="669">
                  <c:v>36.088999999999999</c:v>
                </c:pt>
                <c:pt idx="670">
                  <c:v>36.222200000000001</c:v>
                </c:pt>
                <c:pt idx="671">
                  <c:v>36.039499999999997</c:v>
                </c:pt>
                <c:pt idx="672">
                  <c:v>36.001399999999997</c:v>
                </c:pt>
                <c:pt idx="673">
                  <c:v>36.029400000000003</c:v>
                </c:pt>
                <c:pt idx="674">
                  <c:v>36.109400000000001</c:v>
                </c:pt>
                <c:pt idx="675">
                  <c:v>36.223999999999997</c:v>
                </c:pt>
                <c:pt idx="676">
                  <c:v>36.331699999999998</c:v>
                </c:pt>
                <c:pt idx="677">
                  <c:v>36.002699999999997</c:v>
                </c:pt>
                <c:pt idx="678">
                  <c:v>36.120100000000001</c:v>
                </c:pt>
                <c:pt idx="679">
                  <c:v>36.135800000000003</c:v>
                </c:pt>
                <c:pt idx="680">
                  <c:v>36.139699999999998</c:v>
                </c:pt>
                <c:pt idx="681">
                  <c:v>36.305300000000003</c:v>
                </c:pt>
                <c:pt idx="682">
                  <c:v>36.931600000000003</c:v>
                </c:pt>
                <c:pt idx="683">
                  <c:v>37.294499999999999</c:v>
                </c:pt>
                <c:pt idx="684">
                  <c:v>37.347999999999999</c:v>
                </c:pt>
                <c:pt idx="685">
                  <c:v>37.318300000000001</c:v>
                </c:pt>
                <c:pt idx="686">
                  <c:v>36.803800000000003</c:v>
                </c:pt>
                <c:pt idx="687">
                  <c:v>36.921900000000001</c:v>
                </c:pt>
                <c:pt idx="688">
                  <c:v>37.086599999999997</c:v>
                </c:pt>
                <c:pt idx="689">
                  <c:v>37.0261</c:v>
                </c:pt>
                <c:pt idx="690">
                  <c:v>37.1693</c:v>
                </c:pt>
                <c:pt idx="691">
                  <c:v>37.375799999999998</c:v>
                </c:pt>
                <c:pt idx="692">
                  <c:v>37.654499999999999</c:v>
                </c:pt>
                <c:pt idx="693">
                  <c:v>37.9861</c:v>
                </c:pt>
                <c:pt idx="694">
                  <c:v>38.705800000000004</c:v>
                </c:pt>
                <c:pt idx="695">
                  <c:v>38.372399999999999</c:v>
                </c:pt>
                <c:pt idx="696">
                  <c:v>38.420900000000003</c:v>
                </c:pt>
                <c:pt idx="697">
                  <c:v>38.413400000000003</c:v>
                </c:pt>
                <c:pt idx="698">
                  <c:v>38.578200000000002</c:v>
                </c:pt>
                <c:pt idx="699">
                  <c:v>38.667200000000001</c:v>
                </c:pt>
                <c:pt idx="700">
                  <c:v>38.383000000000003</c:v>
                </c:pt>
                <c:pt idx="701">
                  <c:v>38.300699999999999</c:v>
                </c:pt>
                <c:pt idx="702">
                  <c:v>38.724299999999999</c:v>
                </c:pt>
                <c:pt idx="703">
                  <c:v>39.386600000000001</c:v>
                </c:pt>
                <c:pt idx="704">
                  <c:v>39.383600000000001</c:v>
                </c:pt>
                <c:pt idx="705">
                  <c:v>39.660400000000003</c:v>
                </c:pt>
                <c:pt idx="706">
                  <c:v>39.547400000000003</c:v>
                </c:pt>
                <c:pt idx="707">
                  <c:v>39.698</c:v>
                </c:pt>
                <c:pt idx="708">
                  <c:v>39.981999999999999</c:v>
                </c:pt>
                <c:pt idx="709">
                  <c:v>39.741700000000002</c:v>
                </c:pt>
                <c:pt idx="710">
                  <c:v>39.981900000000003</c:v>
                </c:pt>
                <c:pt idx="711">
                  <c:v>39.979999999999997</c:v>
                </c:pt>
                <c:pt idx="712">
                  <c:v>40.212499999999999</c:v>
                </c:pt>
                <c:pt idx="713">
                  <c:v>40.325099999999999</c:v>
                </c:pt>
                <c:pt idx="714">
                  <c:v>40.5304</c:v>
                </c:pt>
                <c:pt idx="715">
                  <c:v>40.941600000000001</c:v>
                </c:pt>
                <c:pt idx="716">
                  <c:v>40.745699999999999</c:v>
                </c:pt>
                <c:pt idx="717">
                  <c:v>41.045000000000002</c:v>
                </c:pt>
                <c:pt idx="718">
                  <c:v>40.881500000000003</c:v>
                </c:pt>
                <c:pt idx="719">
                  <c:v>41.0501</c:v>
                </c:pt>
                <c:pt idx="720">
                  <c:v>40.967100000000002</c:v>
                </c:pt>
                <c:pt idx="721">
                  <c:v>41.495800000000003</c:v>
                </c:pt>
                <c:pt idx="722">
                  <c:v>41.810099999999998</c:v>
                </c:pt>
                <c:pt idx="723">
                  <c:v>41.9497</c:v>
                </c:pt>
                <c:pt idx="724">
                  <c:v>42.3934</c:v>
                </c:pt>
                <c:pt idx="725">
                  <c:v>42.652500000000003</c:v>
                </c:pt>
                <c:pt idx="726">
                  <c:v>43.394300000000001</c:v>
                </c:pt>
                <c:pt idx="727">
                  <c:v>41.962699999999998</c:v>
                </c:pt>
                <c:pt idx="728">
                  <c:v>44.399299999999997</c:v>
                </c:pt>
                <c:pt idx="729">
                  <c:v>45.185400000000001</c:v>
                </c:pt>
                <c:pt idx="730">
                  <c:v>47.877400000000002</c:v>
                </c:pt>
                <c:pt idx="731">
                  <c:v>45.892600000000002</c:v>
                </c:pt>
                <c:pt idx="732">
                  <c:v>45.951999999999998</c:v>
                </c:pt>
                <c:pt idx="733">
                  <c:v>46.337899999999998</c:v>
                </c:pt>
                <c:pt idx="734">
                  <c:v>46.1233</c:v>
                </c:pt>
                <c:pt idx="735">
                  <c:v>47.392000000000003</c:v>
                </c:pt>
                <c:pt idx="736">
                  <c:v>47.332900000000002</c:v>
                </c:pt>
                <c:pt idx="737">
                  <c:v>46.979700000000001</c:v>
                </c:pt>
                <c:pt idx="738">
                  <c:v>47.029400000000003</c:v>
                </c:pt>
                <c:pt idx="739">
                  <c:v>46.704700000000003</c:v>
                </c:pt>
                <c:pt idx="740">
                  <c:v>45.7926</c:v>
                </c:pt>
                <c:pt idx="741">
                  <c:v>44.785200000000003</c:v>
                </c:pt>
                <c:pt idx="742">
                  <c:v>44.9758</c:v>
                </c:pt>
                <c:pt idx="743">
                  <c:v>46.424399999999999</c:v>
                </c:pt>
                <c:pt idx="744">
                  <c:v>47.6629</c:v>
                </c:pt>
                <c:pt idx="745">
                  <c:v>49.322000000000003</c:v>
                </c:pt>
                <c:pt idx="746">
                  <c:v>51.806800000000003</c:v>
                </c:pt>
                <c:pt idx="747">
                  <c:v>50.767800000000001</c:v>
                </c:pt>
                <c:pt idx="748">
                  <c:v>54.382100000000001</c:v>
                </c:pt>
                <c:pt idx="749">
                  <c:v>52.693199999999997</c:v>
                </c:pt>
                <c:pt idx="750">
                  <c:v>53.108800000000002</c:v>
                </c:pt>
                <c:pt idx="751">
                  <c:v>53.307899999999997</c:v>
                </c:pt>
                <c:pt idx="752">
                  <c:v>54.211599999999997</c:v>
                </c:pt>
                <c:pt idx="753">
                  <c:v>54.275799999999997</c:v>
                </c:pt>
                <c:pt idx="754">
                  <c:v>54.793199999999999</c:v>
                </c:pt>
                <c:pt idx="755">
                  <c:v>56.8919</c:v>
                </c:pt>
                <c:pt idx="756">
                  <c:v>58.3461</c:v>
                </c:pt>
                <c:pt idx="757">
                  <c:v>61.151200000000003</c:v>
                </c:pt>
                <c:pt idx="758">
                  <c:v>67.7851</c:v>
                </c:pt>
                <c:pt idx="759">
                  <c:v>59.602899999999998</c:v>
                </c:pt>
                <c:pt idx="760">
                  <c:v>60.682499999999997</c:v>
                </c:pt>
                <c:pt idx="761">
                  <c:v>56.494</c:v>
                </c:pt>
                <c:pt idx="762">
                  <c:v>54.5687</c:v>
                </c:pt>
                <c:pt idx="763">
                  <c:v>54.491300000000003</c:v>
                </c:pt>
                <c:pt idx="764">
                  <c:v>52.615900000000003</c:v>
                </c:pt>
                <c:pt idx="765">
                  <c:v>52.034300000000002</c:v>
                </c:pt>
                <c:pt idx="766">
                  <c:v>56.680100000000003</c:v>
                </c:pt>
                <c:pt idx="767">
                  <c:v>56.258400000000002</c:v>
                </c:pt>
                <c:pt idx="768">
                  <c:v>56.2376</c:v>
                </c:pt>
                <c:pt idx="769">
                  <c:v>62.7363</c:v>
                </c:pt>
                <c:pt idx="770">
                  <c:v>64.842500000000001</c:v>
                </c:pt>
                <c:pt idx="771">
                  <c:v>66.098299999999995</c:v>
                </c:pt>
                <c:pt idx="772">
                  <c:v>64.833699999999993</c:v>
                </c:pt>
                <c:pt idx="773">
                  <c:v>65.1738</c:v>
                </c:pt>
                <c:pt idx="774">
                  <c:v>64.973200000000006</c:v>
                </c:pt>
                <c:pt idx="775">
                  <c:v>64.986199999999997</c:v>
                </c:pt>
                <c:pt idx="776">
                  <c:v>65.555800000000005</c:v>
                </c:pt>
                <c:pt idx="777">
                  <c:v>65.400000000000006</c:v>
                </c:pt>
                <c:pt idx="778">
                  <c:v>63.393000000000001</c:v>
                </c:pt>
                <c:pt idx="779">
                  <c:v>65.593699999999998</c:v>
                </c:pt>
                <c:pt idx="780">
                  <c:v>67.815299999999993</c:v>
                </c:pt>
                <c:pt idx="781">
                  <c:v>67.150599999999997</c:v>
                </c:pt>
                <c:pt idx="782">
                  <c:v>68.7303</c:v>
                </c:pt>
                <c:pt idx="783">
                  <c:v>68.929100000000005</c:v>
                </c:pt>
                <c:pt idx="784">
                  <c:v>69.664000000000001</c:v>
                </c:pt>
                <c:pt idx="785">
                  <c:v>67.7727</c:v>
                </c:pt>
                <c:pt idx="786">
                  <c:v>65.447000000000003</c:v>
                </c:pt>
                <c:pt idx="787">
                  <c:v>68.6113</c:v>
                </c:pt>
                <c:pt idx="788">
                  <c:v>66.043199999999999</c:v>
                </c:pt>
                <c:pt idx="789">
                  <c:v>65.781700000000001</c:v>
                </c:pt>
                <c:pt idx="790">
                  <c:v>65.446899999999999</c:v>
                </c:pt>
                <c:pt idx="791">
                  <c:v>66.058499999999995</c:v>
                </c:pt>
                <c:pt idx="792">
                  <c:v>66.099400000000003</c:v>
                </c:pt>
                <c:pt idx="793">
                  <c:v>65.086200000000005</c:v>
                </c:pt>
                <c:pt idx="794">
                  <c:v>62.663200000000003</c:v>
                </c:pt>
                <c:pt idx="795">
                  <c:v>62.835299999999997</c:v>
                </c:pt>
                <c:pt idx="796">
                  <c:v>62.400100000000002</c:v>
                </c:pt>
                <c:pt idx="797">
                  <c:v>62.130699999999997</c:v>
                </c:pt>
                <c:pt idx="798">
                  <c:v>61.723500000000001</c:v>
                </c:pt>
                <c:pt idx="799">
                  <c:v>63.508299999999998</c:v>
                </c:pt>
                <c:pt idx="800">
                  <c:v>62.590600000000002</c:v>
                </c:pt>
                <c:pt idx="801">
                  <c:v>60.710900000000002</c:v>
                </c:pt>
                <c:pt idx="802">
                  <c:v>61.271799999999999</c:v>
                </c:pt>
                <c:pt idx="803">
                  <c:v>62.224800000000002</c:v>
                </c:pt>
                <c:pt idx="804">
                  <c:v>62.364899999999999</c:v>
                </c:pt>
                <c:pt idx="805">
                  <c:v>61.874499999999998</c:v>
                </c:pt>
                <c:pt idx="806">
                  <c:v>61.845700000000001</c:v>
                </c:pt>
                <c:pt idx="807">
                  <c:v>59.9938</c:v>
                </c:pt>
                <c:pt idx="808">
                  <c:v>60.664900000000003</c:v>
                </c:pt>
                <c:pt idx="809">
                  <c:v>62.679699999999997</c:v>
                </c:pt>
                <c:pt idx="810">
                  <c:v>60.959499999999998</c:v>
                </c:pt>
                <c:pt idx="811">
                  <c:v>61.316699999999997</c:v>
                </c:pt>
                <c:pt idx="812">
                  <c:v>62.149700000000003</c:v>
                </c:pt>
                <c:pt idx="813">
                  <c:v>61.750999999999998</c:v>
                </c:pt>
                <c:pt idx="814">
                  <c:v>61.348300000000002</c:v>
                </c:pt>
                <c:pt idx="815">
                  <c:v>59.830800000000004</c:v>
                </c:pt>
                <c:pt idx="816">
                  <c:v>60.034100000000002</c:v>
                </c:pt>
                <c:pt idx="817">
                  <c:v>59.4452</c:v>
                </c:pt>
                <c:pt idx="818">
                  <c:v>58.771000000000001</c:v>
                </c:pt>
                <c:pt idx="819">
                  <c:v>57.387900000000002</c:v>
                </c:pt>
                <c:pt idx="820">
                  <c:v>56.427100000000003</c:v>
                </c:pt>
                <c:pt idx="821">
                  <c:v>57.727899999999998</c:v>
                </c:pt>
                <c:pt idx="822">
                  <c:v>58.464300000000001</c:v>
                </c:pt>
                <c:pt idx="823">
                  <c:v>57.65</c:v>
                </c:pt>
                <c:pt idx="824">
                  <c:v>58.3536</c:v>
                </c:pt>
                <c:pt idx="825">
                  <c:v>56.990200000000002</c:v>
                </c:pt>
                <c:pt idx="826">
                  <c:v>56.753399999999999</c:v>
                </c:pt>
                <c:pt idx="827">
                  <c:v>56.516100000000002</c:v>
                </c:pt>
                <c:pt idx="828">
                  <c:v>55.332799999999999</c:v>
                </c:pt>
                <c:pt idx="829">
                  <c:v>54.027000000000001</c:v>
                </c:pt>
                <c:pt idx="830">
                  <c:v>52.542400000000001</c:v>
                </c:pt>
                <c:pt idx="831">
                  <c:v>51.067799999999998</c:v>
                </c:pt>
                <c:pt idx="832">
                  <c:v>52.421999999999997</c:v>
                </c:pt>
                <c:pt idx="833">
                  <c:v>51.974899999999998</c:v>
                </c:pt>
                <c:pt idx="834">
                  <c:v>50.503300000000003</c:v>
                </c:pt>
                <c:pt idx="835">
                  <c:v>49.674900000000001</c:v>
                </c:pt>
                <c:pt idx="836">
                  <c:v>50.529499999999999</c:v>
                </c:pt>
                <c:pt idx="837">
                  <c:v>51.520699999999998</c:v>
                </c:pt>
                <c:pt idx="838">
                  <c:v>53.972799999999999</c:v>
                </c:pt>
                <c:pt idx="839">
                  <c:v>53.655500000000004</c:v>
                </c:pt>
                <c:pt idx="840">
                  <c:v>51.601100000000002</c:v>
                </c:pt>
                <c:pt idx="841">
                  <c:v>50.247300000000003</c:v>
                </c:pt>
                <c:pt idx="842">
                  <c:v>51.469000000000001</c:v>
                </c:pt>
                <c:pt idx="843">
                  <c:v>52.304099999999998</c:v>
                </c:pt>
                <c:pt idx="844">
                  <c:v>51.7029</c:v>
                </c:pt>
                <c:pt idx="845">
                  <c:v>51.138800000000003</c:v>
                </c:pt>
                <c:pt idx="846">
                  <c:v>51.757399999999997</c:v>
                </c:pt>
                <c:pt idx="847">
                  <c:v>49.9816</c:v>
                </c:pt>
                <c:pt idx="848">
                  <c:v>50.361499999999999</c:v>
                </c:pt>
                <c:pt idx="849">
                  <c:v>50.751100000000001</c:v>
                </c:pt>
                <c:pt idx="850">
                  <c:v>50.914000000000001</c:v>
                </c:pt>
                <c:pt idx="851">
                  <c:v>49.5366</c:v>
                </c:pt>
                <c:pt idx="852">
                  <c:v>50.077399999999997</c:v>
                </c:pt>
                <c:pt idx="853">
                  <c:v>50.011499999999998</c:v>
                </c:pt>
                <c:pt idx="854">
                  <c:v>49.217500000000001</c:v>
                </c:pt>
                <c:pt idx="855">
                  <c:v>49.177700000000002</c:v>
                </c:pt>
                <c:pt idx="856">
                  <c:v>49.791899999999998</c:v>
                </c:pt>
                <c:pt idx="857">
                  <c:v>49.920400000000001</c:v>
                </c:pt>
                <c:pt idx="858">
                  <c:v>49.790100000000002</c:v>
                </c:pt>
                <c:pt idx="859">
                  <c:v>49.8613</c:v>
                </c:pt>
                <c:pt idx="860">
                  <c:v>50.322299999999998</c:v>
                </c:pt>
                <c:pt idx="861">
                  <c:v>51.017800000000001</c:v>
                </c:pt>
                <c:pt idx="862">
                  <c:v>52.290700000000001</c:v>
                </c:pt>
                <c:pt idx="863">
                  <c:v>52.971600000000002</c:v>
                </c:pt>
                <c:pt idx="864">
                  <c:v>52.821300000000001</c:v>
                </c:pt>
                <c:pt idx="865">
                  <c:v>53.441299999999998</c:v>
                </c:pt>
                <c:pt idx="866">
                  <c:v>53.058999999999997</c:v>
                </c:pt>
                <c:pt idx="867">
                  <c:v>54.9908</c:v>
                </c:pt>
                <c:pt idx="868">
                  <c:v>56.246299999999998</c:v>
                </c:pt>
                <c:pt idx="869">
                  <c:v>56.043500000000002</c:v>
                </c:pt>
                <c:pt idx="870">
                  <c:v>55.91</c:v>
                </c:pt>
                <c:pt idx="871">
                  <c:v>54.821899999999999</c:v>
                </c:pt>
                <c:pt idx="872">
                  <c:v>54.528500000000001</c:v>
                </c:pt>
                <c:pt idx="873">
                  <c:v>55.267899999999997</c:v>
                </c:pt>
                <c:pt idx="874">
                  <c:v>54.040900000000001</c:v>
                </c:pt>
                <c:pt idx="875">
                  <c:v>53.899900000000002</c:v>
                </c:pt>
                <c:pt idx="876">
                  <c:v>53.330100000000002</c:v>
                </c:pt>
                <c:pt idx="877">
                  <c:v>53.800600000000003</c:v>
                </c:pt>
                <c:pt idx="878">
                  <c:v>53.556899999999999</c:v>
                </c:pt>
                <c:pt idx="879">
                  <c:v>54.208100000000002</c:v>
                </c:pt>
                <c:pt idx="880">
                  <c:v>54.074599999999997</c:v>
                </c:pt>
                <c:pt idx="881">
                  <c:v>54.602600000000002</c:v>
                </c:pt>
                <c:pt idx="882">
                  <c:v>54.812600000000003</c:v>
                </c:pt>
                <c:pt idx="883">
                  <c:v>55.524000000000001</c:v>
                </c:pt>
                <c:pt idx="884">
                  <c:v>55.841299999999997</c:v>
                </c:pt>
                <c:pt idx="885">
                  <c:v>55.4756</c:v>
                </c:pt>
                <c:pt idx="886">
                  <c:v>55.655500000000004</c:v>
                </c:pt>
                <c:pt idx="887">
                  <c:v>55.604900000000001</c:v>
                </c:pt>
                <c:pt idx="888">
                  <c:v>56.411200000000001</c:v>
                </c:pt>
                <c:pt idx="889">
                  <c:v>57.219200000000001</c:v>
                </c:pt>
                <c:pt idx="890">
                  <c:v>57.217399999999998</c:v>
                </c:pt>
                <c:pt idx="891">
                  <c:v>56.9803</c:v>
                </c:pt>
                <c:pt idx="892">
                  <c:v>56.668500000000002</c:v>
                </c:pt>
                <c:pt idx="893">
                  <c:v>56.607900000000001</c:v>
                </c:pt>
                <c:pt idx="894">
                  <c:v>56.977400000000003</c:v>
                </c:pt>
                <c:pt idx="895">
                  <c:v>56.664200000000001</c:v>
                </c:pt>
                <c:pt idx="896">
                  <c:v>56.950400000000002</c:v>
                </c:pt>
                <c:pt idx="897">
                  <c:v>56.842300000000002</c:v>
                </c:pt>
                <c:pt idx="898">
                  <c:v>56.833599999999997</c:v>
                </c:pt>
                <c:pt idx="899">
                  <c:v>57.002499999999998</c:v>
                </c:pt>
                <c:pt idx="900">
                  <c:v>57.023200000000003</c:v>
                </c:pt>
                <c:pt idx="901">
                  <c:v>57.357799999999997</c:v>
                </c:pt>
                <c:pt idx="902">
                  <c:v>58.037399999999998</c:v>
                </c:pt>
                <c:pt idx="903">
                  <c:v>58.781599999999997</c:v>
                </c:pt>
                <c:pt idx="904">
                  <c:v>60.223100000000002</c:v>
                </c:pt>
                <c:pt idx="905">
                  <c:v>59.766500000000001</c:v>
                </c:pt>
                <c:pt idx="906">
                  <c:v>58.990600000000001</c:v>
                </c:pt>
                <c:pt idx="907">
                  <c:v>60.345799999999997</c:v>
                </c:pt>
                <c:pt idx="908">
                  <c:v>62.467700000000001</c:v>
                </c:pt>
                <c:pt idx="909">
                  <c:v>62.918199999999999</c:v>
                </c:pt>
                <c:pt idx="910">
                  <c:v>62.718400000000003</c:v>
                </c:pt>
                <c:pt idx="911">
                  <c:v>63.864400000000003</c:v>
                </c:pt>
                <c:pt idx="912">
                  <c:v>63.8399</c:v>
                </c:pt>
                <c:pt idx="913">
                  <c:v>64.497699999999995</c:v>
                </c:pt>
                <c:pt idx="914">
                  <c:v>63.209800000000001</c:v>
                </c:pt>
                <c:pt idx="915">
                  <c:v>65.016900000000007</c:v>
                </c:pt>
                <c:pt idx="916">
                  <c:v>63.998800000000003</c:v>
                </c:pt>
                <c:pt idx="917">
                  <c:v>64.936300000000003</c:v>
                </c:pt>
                <c:pt idx="918">
                  <c:v>65.503399999999999</c:v>
                </c:pt>
                <c:pt idx="919">
                  <c:v>65.828900000000004</c:v>
                </c:pt>
                <c:pt idx="920">
                  <c:v>65.722200000000001</c:v>
                </c:pt>
                <c:pt idx="921">
                  <c:v>66.960800000000006</c:v>
                </c:pt>
                <c:pt idx="922">
                  <c:v>68.121600000000001</c:v>
                </c:pt>
                <c:pt idx="923">
                  <c:v>70.746499999999997</c:v>
                </c:pt>
                <c:pt idx="924">
                  <c:v>69.946100000000001</c:v>
                </c:pt>
                <c:pt idx="925">
                  <c:v>69.3142</c:v>
                </c:pt>
                <c:pt idx="926">
                  <c:v>67.447299999999998</c:v>
                </c:pt>
                <c:pt idx="927">
                  <c:v>66.477900000000005</c:v>
                </c:pt>
                <c:pt idx="928">
                  <c:v>66.715199999999996</c:v>
                </c:pt>
                <c:pt idx="929">
                  <c:v>65.349500000000006</c:v>
                </c:pt>
                <c:pt idx="930">
                  <c:v>66.675600000000003</c:v>
                </c:pt>
                <c:pt idx="931">
                  <c:v>67.010199999999998</c:v>
                </c:pt>
                <c:pt idx="932">
                  <c:v>67.685000000000002</c:v>
                </c:pt>
                <c:pt idx="933">
                  <c:v>68.486400000000003</c:v>
                </c:pt>
                <c:pt idx="934">
                  <c:v>68.793199999999999</c:v>
                </c:pt>
                <c:pt idx="935">
                  <c:v>67.621899999999997</c:v>
                </c:pt>
                <c:pt idx="936">
                  <c:v>68.496099999999998</c:v>
                </c:pt>
                <c:pt idx="937">
                  <c:v>68.009299999999996</c:v>
                </c:pt>
                <c:pt idx="938">
                  <c:v>67.957099999999997</c:v>
                </c:pt>
                <c:pt idx="939">
                  <c:v>67.157399999999996</c:v>
                </c:pt>
                <c:pt idx="940">
                  <c:v>65.927300000000002</c:v>
                </c:pt>
                <c:pt idx="941">
                  <c:v>65.362300000000005</c:v>
                </c:pt>
                <c:pt idx="942">
                  <c:v>65.644499999999994</c:v>
                </c:pt>
                <c:pt idx="943">
                  <c:v>66.145499999999998</c:v>
                </c:pt>
                <c:pt idx="944">
                  <c:v>66.174700000000001</c:v>
                </c:pt>
                <c:pt idx="945">
                  <c:v>66.040999999999997</c:v>
                </c:pt>
                <c:pt idx="946">
                  <c:v>66.515100000000004</c:v>
                </c:pt>
                <c:pt idx="947">
                  <c:v>65.672700000000006</c:v>
                </c:pt>
                <c:pt idx="948">
                  <c:v>65.546999999999997</c:v>
                </c:pt>
                <c:pt idx="949">
                  <c:v>66.236699999999999</c:v>
                </c:pt>
                <c:pt idx="950">
                  <c:v>65.736400000000003</c:v>
                </c:pt>
                <c:pt idx="951">
                  <c:v>65.033600000000007</c:v>
                </c:pt>
                <c:pt idx="952">
                  <c:v>65.941400000000002</c:v>
                </c:pt>
                <c:pt idx="953">
                  <c:v>65.624799999999993</c:v>
                </c:pt>
                <c:pt idx="954">
                  <c:v>65.096199999999996</c:v>
                </c:pt>
                <c:pt idx="955">
                  <c:v>62.706099999999999</c:v>
                </c:pt>
                <c:pt idx="956">
                  <c:v>62.294199999999996</c:v>
                </c:pt>
                <c:pt idx="957">
                  <c:v>61.296700000000001</c:v>
                </c:pt>
                <c:pt idx="958">
                  <c:v>61.153500000000001</c:v>
                </c:pt>
                <c:pt idx="959">
                  <c:v>62.223700000000001</c:v>
                </c:pt>
                <c:pt idx="960">
                  <c:v>63.1248</c:v>
                </c:pt>
                <c:pt idx="961">
                  <c:v>62.243299999999998</c:v>
                </c:pt>
                <c:pt idx="962">
                  <c:v>61.358699999999999</c:v>
                </c:pt>
                <c:pt idx="963">
                  <c:v>61.441899999999997</c:v>
                </c:pt>
                <c:pt idx="964">
                  <c:v>62.161999999999999</c:v>
                </c:pt>
                <c:pt idx="965">
                  <c:v>62.630899999999997</c:v>
                </c:pt>
                <c:pt idx="966">
                  <c:v>62.788800000000002</c:v>
                </c:pt>
                <c:pt idx="967">
                  <c:v>61.928600000000003</c:v>
                </c:pt>
                <c:pt idx="968">
                  <c:v>62.503799999999998</c:v>
                </c:pt>
                <c:pt idx="969">
                  <c:v>63.500399999999999</c:v>
                </c:pt>
                <c:pt idx="970">
                  <c:v>65.315899999999999</c:v>
                </c:pt>
                <c:pt idx="971">
                  <c:v>64.168599999999998</c:v>
                </c:pt>
                <c:pt idx="972">
                  <c:v>64.374200000000002</c:v>
                </c:pt>
                <c:pt idx="973">
                  <c:v>63.799300000000002</c:v>
                </c:pt>
                <c:pt idx="974">
                  <c:v>63.852499999999999</c:v>
                </c:pt>
                <c:pt idx="975">
                  <c:v>63.399099999999997</c:v>
                </c:pt>
                <c:pt idx="976">
                  <c:v>63.683199999999999</c:v>
                </c:pt>
                <c:pt idx="977">
                  <c:v>64.660600000000002</c:v>
                </c:pt>
                <c:pt idx="978">
                  <c:v>64.390799999999999</c:v>
                </c:pt>
                <c:pt idx="979">
                  <c:v>64.569299999999998</c:v>
                </c:pt>
                <c:pt idx="980">
                  <c:v>65.454099999999997</c:v>
                </c:pt>
                <c:pt idx="981">
                  <c:v>66.634299999999996</c:v>
                </c:pt>
                <c:pt idx="982">
                  <c:v>66.460700000000003</c:v>
                </c:pt>
                <c:pt idx="983">
                  <c:v>65.479900000000001</c:v>
                </c:pt>
                <c:pt idx="984">
                  <c:v>64.778499999999994</c:v>
                </c:pt>
                <c:pt idx="985">
                  <c:v>64.912000000000006</c:v>
                </c:pt>
                <c:pt idx="986">
                  <c:v>64.8673</c:v>
                </c:pt>
                <c:pt idx="987">
                  <c:v>65.597300000000004</c:v>
                </c:pt>
                <c:pt idx="988">
                  <c:v>65.620999999999995</c:v>
                </c:pt>
                <c:pt idx="989">
                  <c:v>65.478899999999996</c:v>
                </c:pt>
                <c:pt idx="990">
                  <c:v>65.683599999999998</c:v>
                </c:pt>
                <c:pt idx="991">
                  <c:v>66.2393</c:v>
                </c:pt>
                <c:pt idx="992">
                  <c:v>66.736999999999995</c:v>
                </c:pt>
                <c:pt idx="993">
                  <c:v>66.258399999999995</c:v>
                </c:pt>
                <c:pt idx="994">
                  <c:v>66.740200000000002</c:v>
                </c:pt>
                <c:pt idx="995">
                  <c:v>67.769099999999995</c:v>
                </c:pt>
                <c:pt idx="996">
                  <c:v>67.669799999999995</c:v>
                </c:pt>
                <c:pt idx="997">
                  <c:v>68.515600000000006</c:v>
                </c:pt>
                <c:pt idx="998">
                  <c:v>69.302599999999998</c:v>
                </c:pt>
                <c:pt idx="999">
                  <c:v>69.2</c:v>
                </c:pt>
                <c:pt idx="1000">
                  <c:v>69.215100000000007</c:v>
                </c:pt>
                <c:pt idx="1001">
                  <c:v>69.1755</c:v>
                </c:pt>
                <c:pt idx="1002">
                  <c:v>70.224400000000003</c:v>
                </c:pt>
                <c:pt idx="1003">
                  <c:v>70.829499999999996</c:v>
                </c:pt>
                <c:pt idx="1004">
                  <c:v>70.401200000000003</c:v>
                </c:pt>
                <c:pt idx="1005">
                  <c:v>70.580600000000004</c:v>
                </c:pt>
                <c:pt idx="1006">
                  <c:v>71.3215</c:v>
                </c:pt>
                <c:pt idx="1007">
                  <c:v>71.255300000000005</c:v>
                </c:pt>
                <c:pt idx="1008">
                  <c:v>71.121099999999998</c:v>
                </c:pt>
                <c:pt idx="1009">
                  <c:v>70.933300000000003</c:v>
                </c:pt>
                <c:pt idx="1010">
                  <c:v>69.516499999999994</c:v>
                </c:pt>
                <c:pt idx="1011">
                  <c:v>70.269000000000005</c:v>
                </c:pt>
                <c:pt idx="1012">
                  <c:v>70.786500000000004</c:v>
                </c:pt>
                <c:pt idx="1013">
                  <c:v>72.506600000000006</c:v>
                </c:pt>
                <c:pt idx="1014">
                  <c:v>72.8827</c:v>
                </c:pt>
                <c:pt idx="1015">
                  <c:v>72.929900000000004</c:v>
                </c:pt>
                <c:pt idx="1016">
                  <c:v>75.950699999999998</c:v>
                </c:pt>
                <c:pt idx="1017">
                  <c:v>76.604100000000003</c:v>
                </c:pt>
                <c:pt idx="1018">
                  <c:v>76.427499999999995</c:v>
                </c:pt>
                <c:pt idx="1019">
                  <c:v>76.522999999999996</c:v>
                </c:pt>
                <c:pt idx="1020">
                  <c:v>76.564999999999998</c:v>
                </c:pt>
                <c:pt idx="1021">
                  <c:v>78.6678</c:v>
                </c:pt>
                <c:pt idx="1022">
                  <c:v>78.486199999999997</c:v>
                </c:pt>
                <c:pt idx="1023">
                  <c:v>79.461399999999998</c:v>
                </c:pt>
                <c:pt idx="1024">
                  <c:v>83.591300000000004</c:v>
                </c:pt>
                <c:pt idx="1025">
                  <c:v>80.571399999999997</c:v>
                </c:pt>
                <c:pt idx="1026">
                  <c:v>80.571399999999997</c:v>
                </c:pt>
                <c:pt idx="1027">
                  <c:v>80.571399999999997</c:v>
                </c:pt>
                <c:pt idx="1028">
                  <c:v>77.796499999999995</c:v>
                </c:pt>
                <c:pt idx="1029">
                  <c:v>81.839399999999998</c:v>
                </c:pt>
                <c:pt idx="1030">
                  <c:v>78.996899999999997</c:v>
                </c:pt>
                <c:pt idx="1031">
                  <c:v>77.367400000000004</c:v>
                </c:pt>
                <c:pt idx="1032">
                  <c:v>75.172300000000007</c:v>
                </c:pt>
                <c:pt idx="1033">
                  <c:v>75.172300000000007</c:v>
                </c:pt>
                <c:pt idx="1034">
                  <c:v>75.172300000000007</c:v>
                </c:pt>
                <c:pt idx="1035">
                  <c:v>76.326400000000007</c:v>
                </c:pt>
                <c:pt idx="1036">
                  <c:v>77.927300000000002</c:v>
                </c:pt>
                <c:pt idx="1037">
                  <c:v>79.259299999999996</c:v>
                </c:pt>
                <c:pt idx="1038">
                  <c:v>76.460899999999995</c:v>
                </c:pt>
                <c:pt idx="1039">
                  <c:v>77.340900000000005</c:v>
                </c:pt>
                <c:pt idx="1040">
                  <c:v>77.340900000000005</c:v>
                </c:pt>
                <c:pt idx="1041">
                  <c:v>77.340900000000005</c:v>
                </c:pt>
                <c:pt idx="1042">
                  <c:v>76.861400000000003</c:v>
                </c:pt>
                <c:pt idx="1043">
                  <c:v>78.680499999999995</c:v>
                </c:pt>
                <c:pt idx="1044">
                  <c:v>79.068899999999999</c:v>
                </c:pt>
                <c:pt idx="1045">
                  <c:v>79.114400000000003</c:v>
                </c:pt>
                <c:pt idx="1046">
                  <c:v>79.495099999999994</c:v>
                </c:pt>
                <c:pt idx="1047">
                  <c:v>79.495099999999994</c:v>
                </c:pt>
                <c:pt idx="1048">
                  <c:v>79.495099999999994</c:v>
                </c:pt>
                <c:pt idx="1049">
                  <c:v>77.779200000000003</c:v>
                </c:pt>
                <c:pt idx="1050">
                  <c:v>76.245000000000005</c:v>
                </c:pt>
                <c:pt idx="1051">
                  <c:v>77.850300000000004</c:v>
                </c:pt>
                <c:pt idx="1052">
                  <c:v>75.457499999999996</c:v>
                </c:pt>
                <c:pt idx="1053">
                  <c:v>76.365700000000004</c:v>
                </c:pt>
                <c:pt idx="1054">
                  <c:v>77.132599999999996</c:v>
                </c:pt>
                <c:pt idx="1055">
                  <c:v>77.132599999999996</c:v>
                </c:pt>
                <c:pt idx="1056">
                  <c:v>77.132599999999996</c:v>
                </c:pt>
                <c:pt idx="1057">
                  <c:v>77.132599999999996</c:v>
                </c:pt>
                <c:pt idx="1058">
                  <c:v>76.392799999999994</c:v>
                </c:pt>
                <c:pt idx="1059">
                  <c:v>76.392899999999997</c:v>
                </c:pt>
                <c:pt idx="1060">
                  <c:v>75.090299999999999</c:v>
                </c:pt>
                <c:pt idx="1061">
                  <c:v>75.090299999999999</c:v>
                </c:pt>
                <c:pt idx="1062">
                  <c:v>75.090299999999999</c:v>
                </c:pt>
                <c:pt idx="1063">
                  <c:v>75.8994</c:v>
                </c:pt>
                <c:pt idx="1064">
                  <c:v>74.053600000000003</c:v>
                </c:pt>
                <c:pt idx="1065">
                  <c:v>73.625600000000006</c:v>
                </c:pt>
                <c:pt idx="1066">
                  <c:v>73.824200000000005</c:v>
                </c:pt>
                <c:pt idx="1067">
                  <c:v>73.185400000000001</c:v>
                </c:pt>
                <c:pt idx="1068">
                  <c:v>73.185400000000001</c:v>
                </c:pt>
                <c:pt idx="1069">
                  <c:v>73.185400000000001</c:v>
                </c:pt>
                <c:pt idx="1070">
                  <c:v>73.185400000000001</c:v>
                </c:pt>
                <c:pt idx="1071">
                  <c:v>73.185400000000001</c:v>
                </c:pt>
                <c:pt idx="1072">
                  <c:v>72.377499999999998</c:v>
                </c:pt>
                <c:pt idx="1073">
                  <c:v>71.092799999999997</c:v>
                </c:pt>
                <c:pt idx="1074">
                  <c:v>70.306700000000006</c:v>
                </c:pt>
                <c:pt idx="1075">
                  <c:v>70.306700000000006</c:v>
                </c:pt>
                <c:pt idx="1076">
                  <c:v>70.306700000000006</c:v>
                </c:pt>
                <c:pt idx="1077">
                  <c:v>70.154200000000003</c:v>
                </c:pt>
                <c:pt idx="1078">
                  <c:v>70.540800000000004</c:v>
                </c:pt>
                <c:pt idx="1079">
                  <c:v>71.025599999999997</c:v>
                </c:pt>
                <c:pt idx="1080">
                  <c:v>68.559799999999996</c:v>
                </c:pt>
                <c:pt idx="1081">
                  <c:v>68.402600000000007</c:v>
                </c:pt>
                <c:pt idx="1082">
                  <c:v>68.402600000000007</c:v>
                </c:pt>
                <c:pt idx="1083">
                  <c:v>68.402600000000007</c:v>
                </c:pt>
                <c:pt idx="1084">
                  <c:v>68.808599999999998</c:v>
                </c:pt>
                <c:pt idx="1085">
                  <c:v>67.776399999999995</c:v>
                </c:pt>
                <c:pt idx="1086">
                  <c:v>67.640900000000002</c:v>
                </c:pt>
                <c:pt idx="1087">
                  <c:v>68.9328</c:v>
                </c:pt>
                <c:pt idx="1088">
                  <c:v>68.434600000000003</c:v>
                </c:pt>
                <c:pt idx="1089">
                  <c:v>68.434600000000003</c:v>
                </c:pt>
                <c:pt idx="1090">
                  <c:v>68.434600000000003</c:v>
                </c:pt>
                <c:pt idx="1091">
                  <c:v>67.780699999999996</c:v>
                </c:pt>
                <c:pt idx="1092">
                  <c:v>68.754900000000006</c:v>
                </c:pt>
                <c:pt idx="1093">
                  <c:v>67.607600000000005</c:v>
                </c:pt>
                <c:pt idx="1094">
                  <c:v>67.855199999999996</c:v>
                </c:pt>
                <c:pt idx="1095">
                  <c:v>67.141000000000005</c:v>
                </c:pt>
                <c:pt idx="1096">
                  <c:v>67.141000000000005</c:v>
                </c:pt>
                <c:pt idx="1097">
                  <c:v>67.141000000000005</c:v>
                </c:pt>
                <c:pt idx="1098">
                  <c:v>68.675299999999993</c:v>
                </c:pt>
                <c:pt idx="1099">
                  <c:v>68.890100000000004</c:v>
                </c:pt>
                <c:pt idx="1100">
                  <c:v>68.521500000000003</c:v>
                </c:pt>
                <c:pt idx="1101">
                  <c:v>67.796000000000006</c:v>
                </c:pt>
                <c:pt idx="1102">
                  <c:v>67.466200000000001</c:v>
                </c:pt>
                <c:pt idx="1103">
                  <c:v>67.466200000000001</c:v>
                </c:pt>
                <c:pt idx="1104">
                  <c:v>67.466200000000001</c:v>
                </c:pt>
                <c:pt idx="1105">
                  <c:v>67.125</c:v>
                </c:pt>
                <c:pt idx="1106">
                  <c:v>66.345600000000005</c:v>
                </c:pt>
                <c:pt idx="1107">
                  <c:v>65.766199999999998</c:v>
                </c:pt>
                <c:pt idx="1108">
                  <c:v>66.495400000000004</c:v>
                </c:pt>
                <c:pt idx="1109">
                  <c:v>66.045199999999994</c:v>
                </c:pt>
                <c:pt idx="1110">
                  <c:v>66.045199999999994</c:v>
                </c:pt>
                <c:pt idx="1111">
                  <c:v>66.045199999999994</c:v>
                </c:pt>
                <c:pt idx="1112">
                  <c:v>68.272400000000005</c:v>
                </c:pt>
                <c:pt idx="1113">
                  <c:v>65.647400000000005</c:v>
                </c:pt>
                <c:pt idx="1114">
                  <c:v>66.0364</c:v>
                </c:pt>
                <c:pt idx="1115">
                  <c:v>65.025400000000005</c:v>
                </c:pt>
                <c:pt idx="1116">
                  <c:v>66.219800000000006</c:v>
                </c:pt>
                <c:pt idx="1117">
                  <c:v>66.219800000000006</c:v>
                </c:pt>
                <c:pt idx="1118">
                  <c:v>66.219800000000006</c:v>
                </c:pt>
                <c:pt idx="1119">
                  <c:v>66.629499999999993</c:v>
                </c:pt>
                <c:pt idx="1120">
                  <c:v>66.4559</c:v>
                </c:pt>
                <c:pt idx="1121">
                  <c:v>65.161799999999999</c:v>
                </c:pt>
                <c:pt idx="1122">
                  <c:v>65.113299999999995</c:v>
                </c:pt>
                <c:pt idx="1123">
                  <c:v>64.333399999999997</c:v>
                </c:pt>
                <c:pt idx="1124">
                  <c:v>64.333399999999997</c:v>
                </c:pt>
                <c:pt idx="1125">
                  <c:v>64.333399999999997</c:v>
                </c:pt>
                <c:pt idx="1126">
                  <c:v>64.333399999999997</c:v>
                </c:pt>
                <c:pt idx="1127">
                  <c:v>64.333399999999997</c:v>
                </c:pt>
                <c:pt idx="1128">
                  <c:v>66.171800000000005</c:v>
                </c:pt>
                <c:pt idx="1129">
                  <c:v>65.891800000000003</c:v>
                </c:pt>
                <c:pt idx="1130">
                  <c:v>66.192800000000005</c:v>
                </c:pt>
                <c:pt idx="1131">
                  <c:v>66.192800000000005</c:v>
                </c:pt>
                <c:pt idx="1132">
                  <c:v>66.192800000000005</c:v>
                </c:pt>
                <c:pt idx="1133">
                  <c:v>66.192800000000005</c:v>
                </c:pt>
                <c:pt idx="1134">
                  <c:v>66.327699999999993</c:v>
                </c:pt>
                <c:pt idx="1135">
                  <c:v>66.242800000000003</c:v>
                </c:pt>
                <c:pt idx="1136">
                  <c:v>64.960700000000003</c:v>
                </c:pt>
                <c:pt idx="1137">
                  <c:v>64.930599999999998</c:v>
                </c:pt>
                <c:pt idx="1138">
                  <c:v>64.930599999999998</c:v>
                </c:pt>
                <c:pt idx="1139">
                  <c:v>64.930599999999998</c:v>
                </c:pt>
                <c:pt idx="1140">
                  <c:v>64.889499999999998</c:v>
                </c:pt>
                <c:pt idx="1141">
                  <c:v>64.513800000000003</c:v>
                </c:pt>
                <c:pt idx="1142">
                  <c:v>65.064099999999996</c:v>
                </c:pt>
                <c:pt idx="1143">
                  <c:v>66.210999999999999</c:v>
                </c:pt>
                <c:pt idx="1144">
                  <c:v>66.377499999999998</c:v>
                </c:pt>
                <c:pt idx="1145">
                  <c:v>66.377499999999998</c:v>
                </c:pt>
                <c:pt idx="1146">
                  <c:v>66.377499999999998</c:v>
                </c:pt>
                <c:pt idx="1147">
                  <c:v>67.047499999999999</c:v>
                </c:pt>
                <c:pt idx="1148">
                  <c:v>67.049300000000002</c:v>
                </c:pt>
                <c:pt idx="1149">
                  <c:v>65.894900000000007</c:v>
                </c:pt>
                <c:pt idx="1150">
                  <c:v>65.206199999999995</c:v>
                </c:pt>
                <c:pt idx="1151">
                  <c:v>66.041300000000007</c:v>
                </c:pt>
                <c:pt idx="1152">
                  <c:v>66.041300000000007</c:v>
                </c:pt>
                <c:pt idx="1153">
                  <c:v>66.041300000000007</c:v>
                </c:pt>
                <c:pt idx="1154">
                  <c:v>66.082499999999996</c:v>
                </c:pt>
                <c:pt idx="1155">
                  <c:v>65.996200000000002</c:v>
                </c:pt>
                <c:pt idx="1156">
                  <c:v>66.615600000000001</c:v>
                </c:pt>
                <c:pt idx="1157">
                  <c:v>66.749099999999999</c:v>
                </c:pt>
                <c:pt idx="1158">
                  <c:v>66.852900000000005</c:v>
                </c:pt>
                <c:pt idx="1159">
                  <c:v>66.852900000000005</c:v>
                </c:pt>
                <c:pt idx="1160">
                  <c:v>66.852900000000005</c:v>
                </c:pt>
                <c:pt idx="1161">
                  <c:v>65.789400000000001</c:v>
                </c:pt>
                <c:pt idx="1162">
                  <c:v>65.2089</c:v>
                </c:pt>
                <c:pt idx="1163">
                  <c:v>64.679699999999997</c:v>
                </c:pt>
                <c:pt idx="1164">
                  <c:v>63.740200000000002</c:v>
                </c:pt>
                <c:pt idx="1165">
                  <c:v>64.707700000000003</c:v>
                </c:pt>
                <c:pt idx="1166">
                  <c:v>64.707700000000003</c:v>
                </c:pt>
                <c:pt idx="1167">
                  <c:v>64.707700000000003</c:v>
                </c:pt>
                <c:pt idx="1168">
                  <c:v>64.707700000000003</c:v>
                </c:pt>
                <c:pt idx="1169">
                  <c:v>66.030600000000007</c:v>
                </c:pt>
                <c:pt idx="1170">
                  <c:v>65.915599999999998</c:v>
                </c:pt>
                <c:pt idx="1171">
                  <c:v>65.861800000000002</c:v>
                </c:pt>
                <c:pt idx="1172">
                  <c:v>65.439800000000005</c:v>
                </c:pt>
                <c:pt idx="1173">
                  <c:v>65.439800000000005</c:v>
                </c:pt>
                <c:pt idx="1174">
                  <c:v>65.439800000000005</c:v>
                </c:pt>
                <c:pt idx="1175">
                  <c:v>64.150899999999993</c:v>
                </c:pt>
                <c:pt idx="1176">
                  <c:v>64.174300000000002</c:v>
                </c:pt>
                <c:pt idx="1177">
                  <c:v>63.716200000000001</c:v>
                </c:pt>
                <c:pt idx="1178">
                  <c:v>64.321200000000005</c:v>
                </c:pt>
                <c:pt idx="1179">
                  <c:v>65.528700000000001</c:v>
                </c:pt>
                <c:pt idx="1180">
                  <c:v>65.528700000000001</c:v>
                </c:pt>
                <c:pt idx="1181">
                  <c:v>65.528700000000001</c:v>
                </c:pt>
                <c:pt idx="1182">
                  <c:v>65.058800000000005</c:v>
                </c:pt>
                <c:pt idx="1183">
                  <c:v>64.8095</c:v>
                </c:pt>
                <c:pt idx="1184">
                  <c:v>64.257499999999993</c:v>
                </c:pt>
                <c:pt idx="1185">
                  <c:v>64.1755</c:v>
                </c:pt>
                <c:pt idx="1186">
                  <c:v>64.016499999999994</c:v>
                </c:pt>
                <c:pt idx="1187">
                  <c:v>64.016499999999994</c:v>
                </c:pt>
                <c:pt idx="1188">
                  <c:v>64.016499999999994</c:v>
                </c:pt>
                <c:pt idx="1189">
                  <c:v>63.684399999999997</c:v>
                </c:pt>
                <c:pt idx="1190">
                  <c:v>64.267600000000002</c:v>
                </c:pt>
                <c:pt idx="1191">
                  <c:v>64.630399999999995</c:v>
                </c:pt>
                <c:pt idx="1192">
                  <c:v>64.05</c:v>
                </c:pt>
                <c:pt idx="1193">
                  <c:v>64.248800000000003</c:v>
                </c:pt>
                <c:pt idx="1194">
                  <c:v>64.248800000000003</c:v>
                </c:pt>
                <c:pt idx="1195">
                  <c:v>64.248800000000003</c:v>
                </c:pt>
                <c:pt idx="1196">
                  <c:v>64.202399999999997</c:v>
                </c:pt>
                <c:pt idx="1197">
                  <c:v>63.902900000000002</c:v>
                </c:pt>
                <c:pt idx="1198">
                  <c:v>63.853099999999998</c:v>
                </c:pt>
                <c:pt idx="1199">
                  <c:v>63.577300000000001</c:v>
                </c:pt>
                <c:pt idx="1200">
                  <c:v>63.169699999999999</c:v>
                </c:pt>
                <c:pt idx="1201">
                  <c:v>63.169699999999999</c:v>
                </c:pt>
                <c:pt idx="1202">
                  <c:v>63.169699999999999</c:v>
                </c:pt>
                <c:pt idx="1203">
                  <c:v>63.115400000000001</c:v>
                </c:pt>
                <c:pt idx="1204">
                  <c:v>62.989100000000001</c:v>
                </c:pt>
                <c:pt idx="1205">
                  <c:v>63.418300000000002</c:v>
                </c:pt>
                <c:pt idx="1206">
                  <c:v>63.737299999999998</c:v>
                </c:pt>
                <c:pt idx="1207">
                  <c:v>64.626999999999995</c:v>
                </c:pt>
                <c:pt idx="1208">
                  <c:v>64.626999999999995</c:v>
                </c:pt>
                <c:pt idx="1209">
                  <c:v>64.626999999999995</c:v>
                </c:pt>
                <c:pt idx="1210">
                  <c:v>64.918400000000005</c:v>
                </c:pt>
                <c:pt idx="1211">
                  <c:v>65.740799999999993</c:v>
                </c:pt>
                <c:pt idx="1212">
                  <c:v>65.946700000000007</c:v>
                </c:pt>
                <c:pt idx="1213">
                  <c:v>66.112499999999997</c:v>
                </c:pt>
                <c:pt idx="1214">
                  <c:v>67.051199999999994</c:v>
                </c:pt>
                <c:pt idx="1215">
                  <c:v>67.051199999999994</c:v>
                </c:pt>
                <c:pt idx="1216">
                  <c:v>67.051199999999994</c:v>
                </c:pt>
                <c:pt idx="1217">
                  <c:v>65.955299999999994</c:v>
                </c:pt>
                <c:pt idx="1218">
                  <c:v>66.881600000000006</c:v>
                </c:pt>
                <c:pt idx="1219">
                  <c:v>66.742000000000004</c:v>
                </c:pt>
                <c:pt idx="1220">
                  <c:v>66.394099999999995</c:v>
                </c:pt>
                <c:pt idx="1221">
                  <c:v>65.562700000000007</c:v>
                </c:pt>
                <c:pt idx="1222">
                  <c:v>65.562700000000007</c:v>
                </c:pt>
                <c:pt idx="1223">
                  <c:v>65.562700000000007</c:v>
                </c:pt>
                <c:pt idx="1224">
                  <c:v>65.079899999999995</c:v>
                </c:pt>
                <c:pt idx="1225">
                  <c:v>64.784800000000004</c:v>
                </c:pt>
                <c:pt idx="1226">
                  <c:v>64.813699999999997</c:v>
                </c:pt>
                <c:pt idx="1227">
                  <c:v>64.949700000000007</c:v>
                </c:pt>
                <c:pt idx="1228">
                  <c:v>64.336399999999998</c:v>
                </c:pt>
                <c:pt idx="1229">
                  <c:v>64.336399999999998</c:v>
                </c:pt>
                <c:pt idx="1230">
                  <c:v>64.336399999999998</c:v>
                </c:pt>
                <c:pt idx="1231">
                  <c:v>64.207599999999999</c:v>
                </c:pt>
                <c:pt idx="1232">
                  <c:v>63.9514</c:v>
                </c:pt>
                <c:pt idx="1233">
                  <c:v>63.994300000000003</c:v>
                </c:pt>
                <c:pt idx="1234">
                  <c:v>63.548699999999997</c:v>
                </c:pt>
                <c:pt idx="1235">
                  <c:v>63.939100000000003</c:v>
                </c:pt>
                <c:pt idx="1236">
                  <c:v>63.939100000000003</c:v>
                </c:pt>
                <c:pt idx="1237">
                  <c:v>63.939100000000003</c:v>
                </c:pt>
                <c:pt idx="1238">
                  <c:v>64.207800000000006</c:v>
                </c:pt>
                <c:pt idx="1239">
                  <c:v>64.7684</c:v>
                </c:pt>
                <c:pt idx="1240">
                  <c:v>64.813999999999993</c:v>
                </c:pt>
                <c:pt idx="1241">
                  <c:v>64.945899999999995</c:v>
                </c:pt>
                <c:pt idx="1242">
                  <c:v>64.738</c:v>
                </c:pt>
                <c:pt idx="1243">
                  <c:v>64.738</c:v>
                </c:pt>
                <c:pt idx="1244">
                  <c:v>64.738</c:v>
                </c:pt>
                <c:pt idx="1245">
                  <c:v>65.081000000000003</c:v>
                </c:pt>
                <c:pt idx="1246">
                  <c:v>64.907200000000003</c:v>
                </c:pt>
                <c:pt idx="1247">
                  <c:v>65.253500000000003</c:v>
                </c:pt>
                <c:pt idx="1248">
                  <c:v>65.256600000000006</c:v>
                </c:pt>
                <c:pt idx="1249">
                  <c:v>65.868399999999994</c:v>
                </c:pt>
                <c:pt idx="1250">
                  <c:v>65.868399999999994</c:v>
                </c:pt>
                <c:pt idx="1251">
                  <c:v>65.868399999999994</c:v>
                </c:pt>
                <c:pt idx="1252">
                  <c:v>64.764399999999995</c:v>
                </c:pt>
                <c:pt idx="1253">
                  <c:v>64.830600000000004</c:v>
                </c:pt>
                <c:pt idx="1254">
                  <c:v>64.380399999999995</c:v>
                </c:pt>
                <c:pt idx="1255">
                  <c:v>63.972999999999999</c:v>
                </c:pt>
                <c:pt idx="1256">
                  <c:v>64.161699999999996</c:v>
                </c:pt>
                <c:pt idx="1257">
                  <c:v>64.161699999999996</c:v>
                </c:pt>
                <c:pt idx="1258">
                  <c:v>64.161699999999996</c:v>
                </c:pt>
                <c:pt idx="1259">
                  <c:v>65.053899999999999</c:v>
                </c:pt>
                <c:pt idx="1260">
                  <c:v>64.810199999999995</c:v>
                </c:pt>
                <c:pt idx="1261">
                  <c:v>64.973699999999994</c:v>
                </c:pt>
                <c:pt idx="1262">
                  <c:v>65.216999999999999</c:v>
                </c:pt>
                <c:pt idx="1263">
                  <c:v>64.994</c:v>
                </c:pt>
                <c:pt idx="1264">
                  <c:v>64.994</c:v>
                </c:pt>
                <c:pt idx="1265">
                  <c:v>64.994</c:v>
                </c:pt>
                <c:pt idx="1266">
                  <c:v>64.917299999999997</c:v>
                </c:pt>
                <c:pt idx="1267">
                  <c:v>64.751300000000001</c:v>
                </c:pt>
                <c:pt idx="1268">
                  <c:v>64.442400000000006</c:v>
                </c:pt>
                <c:pt idx="1269">
                  <c:v>63.794199999999996</c:v>
                </c:pt>
                <c:pt idx="1270">
                  <c:v>63.864199999999997</c:v>
                </c:pt>
                <c:pt idx="1271">
                  <c:v>63.864199999999997</c:v>
                </c:pt>
                <c:pt idx="1272">
                  <c:v>63.864199999999997</c:v>
                </c:pt>
                <c:pt idx="1273">
                  <c:v>64.150599999999997</c:v>
                </c:pt>
                <c:pt idx="1274">
                  <c:v>63.692100000000003</c:v>
                </c:pt>
                <c:pt idx="1275">
                  <c:v>63.950899999999997</c:v>
                </c:pt>
                <c:pt idx="1276">
                  <c:v>63.158099999999997</c:v>
                </c:pt>
                <c:pt idx="1277">
                  <c:v>63.396000000000001</c:v>
                </c:pt>
                <c:pt idx="1278" formatCode="General">
                  <c:v>63.4</c:v>
                </c:pt>
                <c:pt idx="1279" formatCode="General">
                  <c:v>63.4</c:v>
                </c:pt>
                <c:pt idx="1280" formatCode="General">
                  <c:v>62.5</c:v>
                </c:pt>
                <c:pt idx="1281" formatCode="General">
                  <c:v>62.4</c:v>
                </c:pt>
                <c:pt idx="1282" formatCode="General">
                  <c:v>62.5</c:v>
                </c:pt>
                <c:pt idx="1283" formatCode="General">
                  <c:v>62.4</c:v>
                </c:pt>
                <c:pt idx="1284" formatCode="General">
                  <c:v>62.3</c:v>
                </c:pt>
                <c:pt idx="1285" formatCode="General">
                  <c:v>62.3</c:v>
                </c:pt>
                <c:pt idx="1286" formatCode="General">
                  <c:v>62.3</c:v>
                </c:pt>
                <c:pt idx="1287" formatCode="General">
                  <c:v>62.4</c:v>
                </c:pt>
                <c:pt idx="1288" formatCode="General">
                  <c:v>62.2</c:v>
                </c:pt>
                <c:pt idx="1289" formatCode="General">
                  <c:v>62.6</c:v>
                </c:pt>
                <c:pt idx="1290" formatCode="General">
                  <c:v>62.3</c:v>
                </c:pt>
                <c:pt idx="1291" formatCode="General">
                  <c:v>63</c:v>
                </c:pt>
                <c:pt idx="1292" formatCode="General">
                  <c:v>63</c:v>
                </c:pt>
                <c:pt idx="1293" formatCode="General">
                  <c:v>63</c:v>
                </c:pt>
                <c:pt idx="1294" formatCode="General">
                  <c:v>63.2</c:v>
                </c:pt>
                <c:pt idx="1295" formatCode="General">
                  <c:v>62.9</c:v>
                </c:pt>
                <c:pt idx="1296" formatCode="General">
                  <c:v>62.6</c:v>
                </c:pt>
                <c:pt idx="1297" formatCode="General">
                  <c:v>62.4</c:v>
                </c:pt>
                <c:pt idx="1298" formatCode="General">
                  <c:v>62.5</c:v>
                </c:pt>
                <c:pt idx="1299" formatCode="General">
                  <c:v>62.5</c:v>
                </c:pt>
                <c:pt idx="1300" formatCode="General">
                  <c:v>62.5</c:v>
                </c:pt>
                <c:pt idx="1301" formatCode="General">
                  <c:v>62.2</c:v>
                </c:pt>
                <c:pt idx="1302" formatCode="General">
                  <c:v>62.1</c:v>
                </c:pt>
                <c:pt idx="1303" formatCode="General">
                  <c:v>62.3</c:v>
                </c:pt>
                <c:pt idx="1304" formatCode="General">
                  <c:v>63</c:v>
                </c:pt>
                <c:pt idx="1305" formatCode="General">
                  <c:v>62.9</c:v>
                </c:pt>
                <c:pt idx="1306" formatCode="General">
                  <c:v>62.9</c:v>
                </c:pt>
                <c:pt idx="1307" formatCode="General">
                  <c:v>62.9</c:v>
                </c:pt>
                <c:pt idx="1308" formatCode="General">
                  <c:v>63.2</c:v>
                </c:pt>
                <c:pt idx="1309" formatCode="General">
                  <c:v>63.2</c:v>
                </c:pt>
                <c:pt idx="1310" formatCode="General">
                  <c:v>63.4</c:v>
                </c:pt>
                <c:pt idx="1311" formatCode="General">
                  <c:v>63.5</c:v>
                </c:pt>
                <c:pt idx="1312" formatCode="General">
                  <c:v>63.5</c:v>
                </c:pt>
                <c:pt idx="1313" formatCode="General">
                  <c:v>63.5</c:v>
                </c:pt>
                <c:pt idx="1314" formatCode="General">
                  <c:v>63.5</c:v>
                </c:pt>
                <c:pt idx="1315" formatCode="General">
                  <c:v>63.9</c:v>
                </c:pt>
                <c:pt idx="1316" formatCode="General">
                  <c:v>63.7</c:v>
                </c:pt>
                <c:pt idx="1317" formatCode="General">
                  <c:v>63.9</c:v>
                </c:pt>
                <c:pt idx="1318" formatCode="General">
                  <c:v>63.4</c:v>
                </c:pt>
                <c:pt idx="1319" formatCode="General">
                  <c:v>65.2</c:v>
                </c:pt>
                <c:pt idx="1320" formatCode="General">
                  <c:v>65.2</c:v>
                </c:pt>
                <c:pt idx="1321" formatCode="General">
                  <c:v>65.2</c:v>
                </c:pt>
                <c:pt idx="1322" formatCode="General">
                  <c:v>65.900000000000006</c:v>
                </c:pt>
                <c:pt idx="1323" formatCode="General">
                  <c:v>65.599999999999994</c:v>
                </c:pt>
                <c:pt idx="1324" formatCode="General">
                  <c:v>65.599999999999994</c:v>
                </c:pt>
                <c:pt idx="1325" formatCode="General">
                  <c:v>64.900000000000006</c:v>
                </c:pt>
                <c:pt idx="1326" formatCode="General">
                  <c:v>65.099999999999994</c:v>
                </c:pt>
                <c:pt idx="1327" formatCode="General">
                  <c:v>65.099999999999994</c:v>
                </c:pt>
                <c:pt idx="1328" formatCode="General">
                  <c:v>65.099999999999994</c:v>
                </c:pt>
                <c:pt idx="1329" formatCode="General">
                  <c:v>64.400000000000006</c:v>
                </c:pt>
                <c:pt idx="1330" formatCode="General">
                  <c:v>63.6</c:v>
                </c:pt>
                <c:pt idx="1331" formatCode="General">
                  <c:v>64</c:v>
                </c:pt>
                <c:pt idx="1332" formatCode="General">
                  <c:v>64.599999999999994</c:v>
                </c:pt>
                <c:pt idx="1333" formatCode="General">
                  <c:v>64.599999999999994</c:v>
                </c:pt>
                <c:pt idx="1334" formatCode="General">
                  <c:v>64.599999999999994</c:v>
                </c:pt>
                <c:pt idx="1335" formatCode="General">
                  <c:v>64.599999999999994</c:v>
                </c:pt>
                <c:pt idx="1336" formatCode="General">
                  <c:v>64.900000000000006</c:v>
                </c:pt>
                <c:pt idx="1337" formatCode="General">
                  <c:v>64.900000000000006</c:v>
                </c:pt>
                <c:pt idx="1338" formatCode="General">
                  <c:v>65.2</c:v>
                </c:pt>
                <c:pt idx="1339" formatCode="General">
                  <c:v>63.7</c:v>
                </c:pt>
                <c:pt idx="1340" formatCode="General">
                  <c:v>64.2</c:v>
                </c:pt>
                <c:pt idx="1341" formatCode="General">
                  <c:v>64.2</c:v>
                </c:pt>
                <c:pt idx="1342" formatCode="General">
                  <c:v>64.2</c:v>
                </c:pt>
                <c:pt idx="1343" formatCode="General">
                  <c:v>63.9</c:v>
                </c:pt>
                <c:pt idx="1344" formatCode="General">
                  <c:v>63.9</c:v>
                </c:pt>
                <c:pt idx="1345" formatCode="General">
                  <c:v>63.9</c:v>
                </c:pt>
                <c:pt idx="1346" formatCode="General">
                  <c:v>63.4</c:v>
                </c:pt>
                <c:pt idx="1347" formatCode="General">
                  <c:v>63.3</c:v>
                </c:pt>
                <c:pt idx="1348" formatCode="General">
                  <c:v>63.3</c:v>
                </c:pt>
                <c:pt idx="1349" formatCode="General">
                  <c:v>63.3</c:v>
                </c:pt>
                <c:pt idx="1350" formatCode="General">
                  <c:v>61.6</c:v>
                </c:pt>
                <c:pt idx="1351" formatCode="General">
                  <c:v>61.1</c:v>
                </c:pt>
                <c:pt idx="1352" formatCode="General">
                  <c:v>60.8</c:v>
                </c:pt>
                <c:pt idx="1353" formatCode="General">
                  <c:v>61.6</c:v>
                </c:pt>
                <c:pt idx="1354" formatCode="General">
                  <c:v>61.8</c:v>
                </c:pt>
                <c:pt idx="1355" formatCode="General">
                  <c:v>61.8</c:v>
                </c:pt>
                <c:pt idx="1356" formatCode="General">
                  <c:v>61.8</c:v>
                </c:pt>
                <c:pt idx="1357" formatCode="General">
                  <c:v>61.8</c:v>
                </c:pt>
                <c:pt idx="1358" formatCode="General">
                  <c:v>61.8</c:v>
                </c:pt>
                <c:pt idx="1359" formatCode="General">
                  <c:v>61.1</c:v>
                </c:pt>
                <c:pt idx="1360" formatCode="General">
                  <c:v>60.9</c:v>
                </c:pt>
                <c:pt idx="1361" formatCode="General">
                  <c:v>60.9</c:v>
                </c:pt>
                <c:pt idx="1362" formatCode="General">
                  <c:v>60.9</c:v>
                </c:pt>
                <c:pt idx="1363" formatCode="General">
                  <c:v>60.9</c:v>
                </c:pt>
                <c:pt idx="1364" formatCode="General">
                  <c:v>60.9</c:v>
                </c:pt>
                <c:pt idx="1365" formatCode="General">
                  <c:v>60.9</c:v>
                </c:pt>
                <c:pt idx="1366" formatCode="General">
                  <c:v>60.7</c:v>
                </c:pt>
                <c:pt idx="1367" formatCode="General">
                  <c:v>60.3</c:v>
                </c:pt>
                <c:pt idx="1368" formatCode="General">
                  <c:v>60.7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4936048"/>
        <c:axId val="-1284934416"/>
      </c:lineChart>
      <c:lineChart>
        <c:grouping val="standard"/>
        <c:varyColors val="0"/>
        <c:ser>
          <c:idx val="2"/>
          <c:order val="1"/>
          <c:tx>
            <c:strRef>
              <c:f>'[4.24_обменный курс BYR к USD_1995-2016.xlsx]4.24. new'!$V$1399</c:f>
              <c:strCache>
                <c:ptCount val="1"/>
                <c:pt idx="0">
                  <c:v>Обменный курс BYN к USD (правая ось)</c:v>
                </c:pt>
              </c:strCache>
            </c:strRef>
          </c:tx>
          <c:spPr>
            <a:ln w="31750">
              <a:solidFill>
                <a:srgbClr val="FF0066"/>
              </a:solidFill>
            </a:ln>
          </c:spPr>
          <c:marker>
            <c:symbol val="none"/>
          </c:marker>
          <c:val>
            <c:numRef>
              <c:f>'[4.24_обменный курс BYR к USD_1995-2016.xlsx]4.24. new'!$K$225:$K$1593</c:f>
              <c:numCache>
                <c:formatCode>General</c:formatCode>
                <c:ptCount val="1369"/>
                <c:pt idx="0">
                  <c:v>0.86699999999999999</c:v>
                </c:pt>
                <c:pt idx="1">
                  <c:v>0.86399999999999999</c:v>
                </c:pt>
                <c:pt idx="2">
                  <c:v>0.86</c:v>
                </c:pt>
                <c:pt idx="3">
                  <c:v>0.85899999999999999</c:v>
                </c:pt>
                <c:pt idx="4">
                  <c:v>0.85799999999999998</c:v>
                </c:pt>
                <c:pt idx="5">
                  <c:v>0.85799999999999998</c:v>
                </c:pt>
                <c:pt idx="6">
                  <c:v>0.85599999999999998</c:v>
                </c:pt>
                <c:pt idx="7">
                  <c:v>0.85599999999999998</c:v>
                </c:pt>
                <c:pt idx="8">
                  <c:v>0.85499999999999998</c:v>
                </c:pt>
                <c:pt idx="9">
                  <c:v>0.85599999999999998</c:v>
                </c:pt>
                <c:pt idx="10">
                  <c:v>0.85199999999999998</c:v>
                </c:pt>
                <c:pt idx="11">
                  <c:v>0.85</c:v>
                </c:pt>
                <c:pt idx="12">
                  <c:v>0.84599999999999997</c:v>
                </c:pt>
                <c:pt idx="13">
                  <c:v>0.84499999999999997</c:v>
                </c:pt>
                <c:pt idx="14">
                  <c:v>0.84499999999999997</c:v>
                </c:pt>
                <c:pt idx="15">
                  <c:v>0.84499999999999997</c:v>
                </c:pt>
                <c:pt idx="16">
                  <c:v>0.84599999999999997</c:v>
                </c:pt>
                <c:pt idx="17">
                  <c:v>0.84299999999999997</c:v>
                </c:pt>
                <c:pt idx="18">
                  <c:v>0.84099999999999997</c:v>
                </c:pt>
                <c:pt idx="19">
                  <c:v>0.83899999999999997</c:v>
                </c:pt>
                <c:pt idx="20">
                  <c:v>0.83799999999999997</c:v>
                </c:pt>
                <c:pt idx="21">
                  <c:v>0.83799999999999997</c:v>
                </c:pt>
                <c:pt idx="22">
                  <c:v>0.83599999999999997</c:v>
                </c:pt>
                <c:pt idx="23">
                  <c:v>0.83799999999999997</c:v>
                </c:pt>
                <c:pt idx="24">
                  <c:v>0.83499999999999996</c:v>
                </c:pt>
                <c:pt idx="25">
                  <c:v>0.83499999999999996</c:v>
                </c:pt>
                <c:pt idx="26">
                  <c:v>0.84699999999999998</c:v>
                </c:pt>
                <c:pt idx="27">
                  <c:v>0.84699999999999998</c:v>
                </c:pt>
                <c:pt idx="28">
                  <c:v>0.84599999999999997</c:v>
                </c:pt>
                <c:pt idx="29">
                  <c:v>0.84</c:v>
                </c:pt>
                <c:pt idx="30">
                  <c:v>0.84</c:v>
                </c:pt>
                <c:pt idx="31">
                  <c:v>0.83799999999999997</c:v>
                </c:pt>
                <c:pt idx="32">
                  <c:v>0.83699999999999997</c:v>
                </c:pt>
                <c:pt idx="33">
                  <c:v>0.83599999999999997</c:v>
                </c:pt>
                <c:pt idx="34">
                  <c:v>0.83299999999999996</c:v>
                </c:pt>
                <c:pt idx="35">
                  <c:v>0.83299999999999996</c:v>
                </c:pt>
                <c:pt idx="36">
                  <c:v>0.83499999999999996</c:v>
                </c:pt>
                <c:pt idx="37">
                  <c:v>0.83599999999999997</c:v>
                </c:pt>
                <c:pt idx="38">
                  <c:v>0.83499999999999996</c:v>
                </c:pt>
                <c:pt idx="39">
                  <c:v>0.83699999999999997</c:v>
                </c:pt>
                <c:pt idx="40">
                  <c:v>0.83699999999999997</c:v>
                </c:pt>
                <c:pt idx="41">
                  <c:v>0.83499999999999996</c:v>
                </c:pt>
                <c:pt idx="42">
                  <c:v>0.83799999999999997</c:v>
                </c:pt>
                <c:pt idx="43">
                  <c:v>0.84099999999999997</c:v>
                </c:pt>
                <c:pt idx="44">
                  <c:v>0.84299999999999997</c:v>
                </c:pt>
                <c:pt idx="45">
                  <c:v>0.83699999999999997</c:v>
                </c:pt>
                <c:pt idx="46">
                  <c:v>0.84299999999999997</c:v>
                </c:pt>
                <c:pt idx="47">
                  <c:v>0.82899999999999996</c:v>
                </c:pt>
                <c:pt idx="48">
                  <c:v>0.82599999999999996</c:v>
                </c:pt>
                <c:pt idx="49">
                  <c:v>0.83299999999999996</c:v>
                </c:pt>
                <c:pt idx="50">
                  <c:v>0.82799999999999996</c:v>
                </c:pt>
                <c:pt idx="51">
                  <c:v>0.83899999999999997</c:v>
                </c:pt>
                <c:pt idx="52">
                  <c:v>0.84099999999999997</c:v>
                </c:pt>
                <c:pt idx="53">
                  <c:v>0.83699999999999997</c:v>
                </c:pt>
                <c:pt idx="54">
                  <c:v>0.82699999999999996</c:v>
                </c:pt>
                <c:pt idx="55">
                  <c:v>0.82399999999999995</c:v>
                </c:pt>
                <c:pt idx="56">
                  <c:v>0.82</c:v>
                </c:pt>
                <c:pt idx="57">
                  <c:v>0.81499999999999995</c:v>
                </c:pt>
                <c:pt idx="58">
                  <c:v>0.81100000000000005</c:v>
                </c:pt>
                <c:pt idx="59">
                  <c:v>0.81100000000000005</c:v>
                </c:pt>
                <c:pt idx="60">
                  <c:v>0.80700000000000005</c:v>
                </c:pt>
                <c:pt idx="61">
                  <c:v>0.81100000000000005</c:v>
                </c:pt>
                <c:pt idx="62">
                  <c:v>0.81200000000000006</c:v>
                </c:pt>
                <c:pt idx="63">
                  <c:v>0.82299999999999995</c:v>
                </c:pt>
                <c:pt idx="64">
                  <c:v>0.82399999999999995</c:v>
                </c:pt>
                <c:pt idx="65">
                  <c:v>0.81799999999999995</c:v>
                </c:pt>
                <c:pt idx="66">
                  <c:v>0.81699999999999995</c:v>
                </c:pt>
                <c:pt idx="67">
                  <c:v>0.81599999999999995</c:v>
                </c:pt>
                <c:pt idx="68">
                  <c:v>0.81699999999999995</c:v>
                </c:pt>
                <c:pt idx="69">
                  <c:v>0.82</c:v>
                </c:pt>
                <c:pt idx="70">
                  <c:v>0.81299999999999994</c:v>
                </c:pt>
                <c:pt idx="71">
                  <c:v>0.81200000000000006</c:v>
                </c:pt>
                <c:pt idx="72">
                  <c:v>0.80600000000000005</c:v>
                </c:pt>
                <c:pt idx="73">
                  <c:v>0.8</c:v>
                </c:pt>
                <c:pt idx="74">
                  <c:v>0.80200000000000005</c:v>
                </c:pt>
                <c:pt idx="75">
                  <c:v>0.80500000000000005</c:v>
                </c:pt>
                <c:pt idx="76">
                  <c:v>0.8</c:v>
                </c:pt>
                <c:pt idx="77">
                  <c:v>0.80700000000000005</c:v>
                </c:pt>
                <c:pt idx="78">
                  <c:v>0.80100000000000005</c:v>
                </c:pt>
                <c:pt idx="79">
                  <c:v>0.80800000000000005</c:v>
                </c:pt>
                <c:pt idx="80">
                  <c:v>0.80400000000000005</c:v>
                </c:pt>
                <c:pt idx="81">
                  <c:v>0.80700000000000005</c:v>
                </c:pt>
                <c:pt idx="82">
                  <c:v>0.80200000000000005</c:v>
                </c:pt>
                <c:pt idx="83">
                  <c:v>0.8</c:v>
                </c:pt>
                <c:pt idx="84">
                  <c:v>0.81200000000000006</c:v>
                </c:pt>
                <c:pt idx="85">
                  <c:v>0.81399999999999995</c:v>
                </c:pt>
                <c:pt idx="86">
                  <c:v>0.81100000000000005</c:v>
                </c:pt>
                <c:pt idx="87">
                  <c:v>0.81299999999999994</c:v>
                </c:pt>
                <c:pt idx="88">
                  <c:v>0.80900000000000005</c:v>
                </c:pt>
                <c:pt idx="89">
                  <c:v>0.81799999999999995</c:v>
                </c:pt>
                <c:pt idx="90">
                  <c:v>0.81</c:v>
                </c:pt>
                <c:pt idx="91">
                  <c:v>0.80600000000000005</c:v>
                </c:pt>
                <c:pt idx="92">
                  <c:v>0.80300000000000005</c:v>
                </c:pt>
                <c:pt idx="93">
                  <c:v>0.80100000000000005</c:v>
                </c:pt>
                <c:pt idx="94">
                  <c:v>0.80100000000000005</c:v>
                </c:pt>
                <c:pt idx="95">
                  <c:v>0.80700000000000005</c:v>
                </c:pt>
                <c:pt idx="96">
                  <c:v>0.8</c:v>
                </c:pt>
                <c:pt idx="97">
                  <c:v>0.8</c:v>
                </c:pt>
                <c:pt idx="98">
                  <c:v>0.8</c:v>
                </c:pt>
                <c:pt idx="99">
                  <c:v>0.8</c:v>
                </c:pt>
                <c:pt idx="100">
                  <c:v>0.8</c:v>
                </c:pt>
                <c:pt idx="101">
                  <c:v>0.80200000000000005</c:v>
                </c:pt>
                <c:pt idx="102">
                  <c:v>0.80500000000000005</c:v>
                </c:pt>
                <c:pt idx="103">
                  <c:v>0.80500000000000005</c:v>
                </c:pt>
                <c:pt idx="104">
                  <c:v>0.80100000000000005</c:v>
                </c:pt>
                <c:pt idx="105">
                  <c:v>0.81299999999999994</c:v>
                </c:pt>
                <c:pt idx="106">
                  <c:v>0.81200000000000006</c:v>
                </c:pt>
                <c:pt idx="107">
                  <c:v>0.81200000000000006</c:v>
                </c:pt>
                <c:pt idx="108">
                  <c:v>0.80900000000000005</c:v>
                </c:pt>
                <c:pt idx="109">
                  <c:v>0.81699999999999995</c:v>
                </c:pt>
                <c:pt idx="110">
                  <c:v>0.81699999999999995</c:v>
                </c:pt>
                <c:pt idx="111">
                  <c:v>0.81100000000000005</c:v>
                </c:pt>
                <c:pt idx="112">
                  <c:v>0.81499999999999995</c:v>
                </c:pt>
                <c:pt idx="113">
                  <c:v>0.81699999999999995</c:v>
                </c:pt>
                <c:pt idx="114">
                  <c:v>0.81699999999999995</c:v>
                </c:pt>
                <c:pt idx="115">
                  <c:v>0.82099999999999995</c:v>
                </c:pt>
                <c:pt idx="116">
                  <c:v>0.82299999999999995</c:v>
                </c:pt>
                <c:pt idx="117">
                  <c:v>0.81399999999999995</c:v>
                </c:pt>
                <c:pt idx="118">
                  <c:v>0.82599999999999996</c:v>
                </c:pt>
                <c:pt idx="119">
                  <c:v>0.82599999999999996</c:v>
                </c:pt>
                <c:pt idx="120">
                  <c:v>0.82199999999999995</c:v>
                </c:pt>
                <c:pt idx="121">
                  <c:v>0.82199999999999995</c:v>
                </c:pt>
                <c:pt idx="122">
                  <c:v>0.82399999999999995</c:v>
                </c:pt>
                <c:pt idx="123">
                  <c:v>0.83499999999999996</c:v>
                </c:pt>
                <c:pt idx="124">
                  <c:v>0.84099999999999997</c:v>
                </c:pt>
                <c:pt idx="125">
                  <c:v>0.83799999999999997</c:v>
                </c:pt>
                <c:pt idx="126">
                  <c:v>0.83899999999999997</c:v>
                </c:pt>
                <c:pt idx="127">
                  <c:v>0.84099999999999997</c:v>
                </c:pt>
                <c:pt idx="128">
                  <c:v>0.83799999999999997</c:v>
                </c:pt>
                <c:pt idx="129">
                  <c:v>0.82399999999999995</c:v>
                </c:pt>
                <c:pt idx="130">
                  <c:v>0.82499999999999996</c:v>
                </c:pt>
                <c:pt idx="131">
                  <c:v>0.82499999999999996</c:v>
                </c:pt>
                <c:pt idx="132">
                  <c:v>0.82299999999999995</c:v>
                </c:pt>
                <c:pt idx="133">
                  <c:v>0.83</c:v>
                </c:pt>
                <c:pt idx="134">
                  <c:v>0.82899999999999996</c:v>
                </c:pt>
                <c:pt idx="135">
                  <c:v>0.82399999999999995</c:v>
                </c:pt>
                <c:pt idx="136">
                  <c:v>0.82899999999999996</c:v>
                </c:pt>
                <c:pt idx="137">
                  <c:v>0.82799999999999996</c:v>
                </c:pt>
                <c:pt idx="138">
                  <c:v>0.82799999999999996</c:v>
                </c:pt>
                <c:pt idx="139">
                  <c:v>0.83299999999999996</c:v>
                </c:pt>
                <c:pt idx="140">
                  <c:v>0.82899999999999996</c:v>
                </c:pt>
                <c:pt idx="141">
                  <c:v>0.83599999999999997</c:v>
                </c:pt>
                <c:pt idx="142">
                  <c:v>0.83399999999999996</c:v>
                </c:pt>
                <c:pt idx="143">
                  <c:v>0.83399999999999996</c:v>
                </c:pt>
                <c:pt idx="144">
                  <c:v>0.83199999999999996</c:v>
                </c:pt>
                <c:pt idx="145">
                  <c:v>0.83199999999999996</c:v>
                </c:pt>
                <c:pt idx="146">
                  <c:v>0.83199999999999996</c:v>
                </c:pt>
                <c:pt idx="147">
                  <c:v>0.83199999999999996</c:v>
                </c:pt>
                <c:pt idx="148">
                  <c:v>0.84</c:v>
                </c:pt>
                <c:pt idx="149">
                  <c:v>0.83799999999999997</c:v>
                </c:pt>
                <c:pt idx="150">
                  <c:v>0.83599999999999997</c:v>
                </c:pt>
                <c:pt idx="151">
                  <c:v>0.83899999999999997</c:v>
                </c:pt>
                <c:pt idx="152">
                  <c:v>0.84099999999999997</c:v>
                </c:pt>
                <c:pt idx="153">
                  <c:v>0.83799999999999997</c:v>
                </c:pt>
                <c:pt idx="154">
                  <c:v>0.83599999999999997</c:v>
                </c:pt>
                <c:pt idx="155">
                  <c:v>0.83099999999999996</c:v>
                </c:pt>
                <c:pt idx="156">
                  <c:v>0.83</c:v>
                </c:pt>
                <c:pt idx="157">
                  <c:v>0.83</c:v>
                </c:pt>
                <c:pt idx="158">
                  <c:v>0.82799999999999996</c:v>
                </c:pt>
                <c:pt idx="159">
                  <c:v>0.82799999999999996</c:v>
                </c:pt>
                <c:pt idx="160">
                  <c:v>0.82899999999999996</c:v>
                </c:pt>
                <c:pt idx="161">
                  <c:v>0.83199999999999996</c:v>
                </c:pt>
                <c:pt idx="162">
                  <c:v>0.83099999999999996</c:v>
                </c:pt>
                <c:pt idx="163">
                  <c:v>0.82899999999999996</c:v>
                </c:pt>
                <c:pt idx="164">
                  <c:v>0.82599999999999996</c:v>
                </c:pt>
                <c:pt idx="165">
                  <c:v>0.82499999999999996</c:v>
                </c:pt>
                <c:pt idx="166">
                  <c:v>0.82899999999999996</c:v>
                </c:pt>
                <c:pt idx="167">
                  <c:v>0.82699999999999996</c:v>
                </c:pt>
                <c:pt idx="168">
                  <c:v>0.83199999999999996</c:v>
                </c:pt>
                <c:pt idx="169">
                  <c:v>0.83399999999999996</c:v>
                </c:pt>
                <c:pt idx="170">
                  <c:v>0.82799999999999996</c:v>
                </c:pt>
                <c:pt idx="171">
                  <c:v>0.83499999999999996</c:v>
                </c:pt>
                <c:pt idx="172">
                  <c:v>0.83499999999999996</c:v>
                </c:pt>
                <c:pt idx="173">
                  <c:v>0.83399999999999996</c:v>
                </c:pt>
                <c:pt idx="174">
                  <c:v>0.83099999999999996</c:v>
                </c:pt>
                <c:pt idx="175">
                  <c:v>0.83</c:v>
                </c:pt>
                <c:pt idx="176">
                  <c:v>0.83399999999999996</c:v>
                </c:pt>
                <c:pt idx="177">
                  <c:v>0.83599999999999997</c:v>
                </c:pt>
                <c:pt idx="178">
                  <c:v>0.83299999999999996</c:v>
                </c:pt>
                <c:pt idx="179">
                  <c:v>0.83099999999999996</c:v>
                </c:pt>
                <c:pt idx="180">
                  <c:v>0.83099999999999996</c:v>
                </c:pt>
                <c:pt idx="181">
                  <c:v>0.83299999999999996</c:v>
                </c:pt>
                <c:pt idx="182">
                  <c:v>0.83399999999999996</c:v>
                </c:pt>
                <c:pt idx="183">
                  <c:v>0.83199999999999996</c:v>
                </c:pt>
                <c:pt idx="184">
                  <c:v>0.83399999999999996</c:v>
                </c:pt>
                <c:pt idx="185">
                  <c:v>0.83499999999999996</c:v>
                </c:pt>
                <c:pt idx="186">
                  <c:v>0.83799999999999997</c:v>
                </c:pt>
                <c:pt idx="187">
                  <c:v>0.84099999999999997</c:v>
                </c:pt>
                <c:pt idx="188">
                  <c:v>0.84099999999999997</c:v>
                </c:pt>
                <c:pt idx="189">
                  <c:v>0.84199999999999997</c:v>
                </c:pt>
                <c:pt idx="190">
                  <c:v>0.83899999999999997</c:v>
                </c:pt>
                <c:pt idx="191">
                  <c:v>0.84299999999999997</c:v>
                </c:pt>
                <c:pt idx="192">
                  <c:v>0.84399999999999997</c:v>
                </c:pt>
                <c:pt idx="193">
                  <c:v>0.84499999999999997</c:v>
                </c:pt>
                <c:pt idx="194">
                  <c:v>0.84299999999999997</c:v>
                </c:pt>
                <c:pt idx="195">
                  <c:v>0.84099999999999997</c:v>
                </c:pt>
                <c:pt idx="196">
                  <c:v>0.84199999999999997</c:v>
                </c:pt>
                <c:pt idx="197">
                  <c:v>0.84099999999999997</c:v>
                </c:pt>
                <c:pt idx="198">
                  <c:v>0.84199999999999997</c:v>
                </c:pt>
                <c:pt idx="199">
                  <c:v>0.84</c:v>
                </c:pt>
                <c:pt idx="200">
                  <c:v>0.83799999999999997</c:v>
                </c:pt>
                <c:pt idx="201">
                  <c:v>0.83899999999999997</c:v>
                </c:pt>
                <c:pt idx="202">
                  <c:v>0.84099999999999997</c:v>
                </c:pt>
                <c:pt idx="203">
                  <c:v>0.84299999999999997</c:v>
                </c:pt>
                <c:pt idx="204">
                  <c:v>0.84499999999999997</c:v>
                </c:pt>
                <c:pt idx="205">
                  <c:v>0.84699999999999998</c:v>
                </c:pt>
                <c:pt idx="206">
                  <c:v>0.84899999999999998</c:v>
                </c:pt>
                <c:pt idx="207">
                  <c:v>0.84899999999999998</c:v>
                </c:pt>
                <c:pt idx="208">
                  <c:v>0.84399999999999997</c:v>
                </c:pt>
                <c:pt idx="209">
                  <c:v>0.85</c:v>
                </c:pt>
                <c:pt idx="210">
                  <c:v>0.84099999999999997</c:v>
                </c:pt>
                <c:pt idx="211">
                  <c:v>0.85199999999999998</c:v>
                </c:pt>
                <c:pt idx="212">
                  <c:v>0.85699999999999998</c:v>
                </c:pt>
                <c:pt idx="213">
                  <c:v>0.85899999999999999</c:v>
                </c:pt>
                <c:pt idx="214">
                  <c:v>0.85699999999999998</c:v>
                </c:pt>
                <c:pt idx="215">
                  <c:v>0.85699999999999998</c:v>
                </c:pt>
                <c:pt idx="216">
                  <c:v>0.86299999999999999</c:v>
                </c:pt>
                <c:pt idx="217">
                  <c:v>0.85699999999999998</c:v>
                </c:pt>
                <c:pt idx="218">
                  <c:v>0.85499999999999998</c:v>
                </c:pt>
                <c:pt idx="219">
                  <c:v>0.85</c:v>
                </c:pt>
                <c:pt idx="220">
                  <c:v>0.84899999999999998</c:v>
                </c:pt>
                <c:pt idx="221">
                  <c:v>0.84899999999999998</c:v>
                </c:pt>
                <c:pt idx="222">
                  <c:v>0.85699999999999998</c:v>
                </c:pt>
                <c:pt idx="223">
                  <c:v>0.85199999999999998</c:v>
                </c:pt>
                <c:pt idx="224">
                  <c:v>0.85099999999999998</c:v>
                </c:pt>
                <c:pt idx="225">
                  <c:v>0.85</c:v>
                </c:pt>
                <c:pt idx="226">
                  <c:v>0.85099999999999998</c:v>
                </c:pt>
                <c:pt idx="227">
                  <c:v>0.84899999999999998</c:v>
                </c:pt>
                <c:pt idx="228">
                  <c:v>0.84899999999999998</c:v>
                </c:pt>
                <c:pt idx="229">
                  <c:v>0.85099999999999998</c:v>
                </c:pt>
                <c:pt idx="230">
                  <c:v>0.85</c:v>
                </c:pt>
                <c:pt idx="231">
                  <c:v>0.85299999999999998</c:v>
                </c:pt>
                <c:pt idx="232">
                  <c:v>0.85299999999999998</c:v>
                </c:pt>
                <c:pt idx="233">
                  <c:v>0.84899999999999998</c:v>
                </c:pt>
                <c:pt idx="234">
                  <c:v>0.85299999999999998</c:v>
                </c:pt>
                <c:pt idx="235">
                  <c:v>0.85399999999999998</c:v>
                </c:pt>
                <c:pt idx="236">
                  <c:v>0.85399999999999998</c:v>
                </c:pt>
                <c:pt idx="237">
                  <c:v>0.85399999999999998</c:v>
                </c:pt>
                <c:pt idx="238">
                  <c:v>0.85499999999999998</c:v>
                </c:pt>
                <c:pt idx="239">
                  <c:v>0.85499999999999998</c:v>
                </c:pt>
                <c:pt idx="240">
                  <c:v>0.85699999999999998</c:v>
                </c:pt>
                <c:pt idx="241">
                  <c:v>0.85699999999999998</c:v>
                </c:pt>
                <c:pt idx="242">
                  <c:v>0.85399999999999998</c:v>
                </c:pt>
                <c:pt idx="243">
                  <c:v>0.85299999999999998</c:v>
                </c:pt>
                <c:pt idx="244">
                  <c:v>0.85099999999999998</c:v>
                </c:pt>
                <c:pt idx="245">
                  <c:v>0.85399999999999998</c:v>
                </c:pt>
                <c:pt idx="246">
                  <c:v>0.85699999999999998</c:v>
                </c:pt>
                <c:pt idx="247">
                  <c:v>0.85499999999999998</c:v>
                </c:pt>
                <c:pt idx="248">
                  <c:v>0.85299999999999998</c:v>
                </c:pt>
                <c:pt idx="249">
                  <c:v>0.85299999999999998</c:v>
                </c:pt>
                <c:pt idx="250">
                  <c:v>0.85499999999999998</c:v>
                </c:pt>
                <c:pt idx="251">
                  <c:v>0.85699999999999998</c:v>
                </c:pt>
                <c:pt idx="252">
                  <c:v>0.85799999999999998</c:v>
                </c:pt>
                <c:pt idx="253">
                  <c:v>0.85599999999999998</c:v>
                </c:pt>
                <c:pt idx="254">
                  <c:v>0.85299999999999998</c:v>
                </c:pt>
                <c:pt idx="255">
                  <c:v>0.85499999999999998</c:v>
                </c:pt>
                <c:pt idx="256">
                  <c:v>0.85899999999999999</c:v>
                </c:pt>
                <c:pt idx="257">
                  <c:v>0.86099999999999999</c:v>
                </c:pt>
                <c:pt idx="258">
                  <c:v>0.86099999999999999</c:v>
                </c:pt>
                <c:pt idx="259">
                  <c:v>0.85799999999999998</c:v>
                </c:pt>
                <c:pt idx="260">
                  <c:v>0.86</c:v>
                </c:pt>
                <c:pt idx="261">
                  <c:v>0.85899999999999999</c:v>
                </c:pt>
                <c:pt idx="262">
                  <c:v>0.85899999999999999</c:v>
                </c:pt>
                <c:pt idx="263">
                  <c:v>0.85599999999999998</c:v>
                </c:pt>
                <c:pt idx="264">
                  <c:v>0.85399999999999998</c:v>
                </c:pt>
                <c:pt idx="265">
                  <c:v>0.85699999999999998</c:v>
                </c:pt>
                <c:pt idx="266">
                  <c:v>0.85499999999999998</c:v>
                </c:pt>
                <c:pt idx="267">
                  <c:v>0.85499999999999998</c:v>
                </c:pt>
                <c:pt idx="268">
                  <c:v>0.85399999999999998</c:v>
                </c:pt>
                <c:pt idx="269">
                  <c:v>0.85399999999999998</c:v>
                </c:pt>
                <c:pt idx="270">
                  <c:v>0.85399999999999998</c:v>
                </c:pt>
                <c:pt idx="271">
                  <c:v>0.85399999999999998</c:v>
                </c:pt>
                <c:pt idx="272">
                  <c:v>0.85499999999999998</c:v>
                </c:pt>
                <c:pt idx="273">
                  <c:v>0.85699999999999998</c:v>
                </c:pt>
                <c:pt idx="274">
                  <c:v>0.85699999999999998</c:v>
                </c:pt>
                <c:pt idx="275">
                  <c:v>0.86499999999999999</c:v>
                </c:pt>
                <c:pt idx="276">
                  <c:v>0.86599999999999999</c:v>
                </c:pt>
                <c:pt idx="277">
                  <c:v>0.86599999999999999</c:v>
                </c:pt>
                <c:pt idx="278">
                  <c:v>0.86499999999999999</c:v>
                </c:pt>
                <c:pt idx="279">
                  <c:v>0.86599999999999999</c:v>
                </c:pt>
                <c:pt idx="280">
                  <c:v>0.86499999999999999</c:v>
                </c:pt>
                <c:pt idx="281">
                  <c:v>0.86199999999999999</c:v>
                </c:pt>
                <c:pt idx="282">
                  <c:v>0.86099999999999999</c:v>
                </c:pt>
                <c:pt idx="283">
                  <c:v>0.86099999999999999</c:v>
                </c:pt>
                <c:pt idx="284">
                  <c:v>0.86399999999999999</c:v>
                </c:pt>
                <c:pt idx="285">
                  <c:v>0.86399999999999999</c:v>
                </c:pt>
                <c:pt idx="286">
                  <c:v>0.86299999999999999</c:v>
                </c:pt>
                <c:pt idx="287">
                  <c:v>0.86299999999999999</c:v>
                </c:pt>
                <c:pt idx="288">
                  <c:v>0.86099999999999999</c:v>
                </c:pt>
                <c:pt idx="289">
                  <c:v>0.86499999999999999</c:v>
                </c:pt>
                <c:pt idx="290">
                  <c:v>0.86299999999999999</c:v>
                </c:pt>
                <c:pt idx="291">
                  <c:v>0.86599999999999999</c:v>
                </c:pt>
                <c:pt idx="292">
                  <c:v>0.86399999999999999</c:v>
                </c:pt>
                <c:pt idx="293">
                  <c:v>0.86599999999999999</c:v>
                </c:pt>
                <c:pt idx="294">
                  <c:v>0.86799999999999999</c:v>
                </c:pt>
                <c:pt idx="295">
                  <c:v>0.86799999999999999</c:v>
                </c:pt>
                <c:pt idx="296">
                  <c:v>0.86699999999999999</c:v>
                </c:pt>
                <c:pt idx="297">
                  <c:v>0.86499999999999999</c:v>
                </c:pt>
                <c:pt idx="298">
                  <c:v>0.86299999999999999</c:v>
                </c:pt>
                <c:pt idx="299">
                  <c:v>0.86499999999999999</c:v>
                </c:pt>
                <c:pt idx="300">
                  <c:v>0.86499999999999999</c:v>
                </c:pt>
                <c:pt idx="301">
                  <c:v>0.86299999999999999</c:v>
                </c:pt>
                <c:pt idx="302">
                  <c:v>0.86099999999999999</c:v>
                </c:pt>
                <c:pt idx="303">
                  <c:v>0.85899999999999999</c:v>
                </c:pt>
                <c:pt idx="304">
                  <c:v>0.85799999999999998</c:v>
                </c:pt>
                <c:pt idx="305">
                  <c:v>0.85799999999999998</c:v>
                </c:pt>
                <c:pt idx="306">
                  <c:v>0.85799999999999998</c:v>
                </c:pt>
                <c:pt idx="307">
                  <c:v>0.85699999999999998</c:v>
                </c:pt>
                <c:pt idx="308">
                  <c:v>0.86</c:v>
                </c:pt>
                <c:pt idx="309">
                  <c:v>0.86099999999999999</c:v>
                </c:pt>
                <c:pt idx="310">
                  <c:v>0.86299999999999999</c:v>
                </c:pt>
                <c:pt idx="311">
                  <c:v>0.86</c:v>
                </c:pt>
                <c:pt idx="312">
                  <c:v>0.86</c:v>
                </c:pt>
                <c:pt idx="313">
                  <c:v>0.86299999999999999</c:v>
                </c:pt>
                <c:pt idx="314">
                  <c:v>0.86399999999999999</c:v>
                </c:pt>
                <c:pt idx="315">
                  <c:v>0.86399999999999999</c:v>
                </c:pt>
                <c:pt idx="316">
                  <c:v>0.86299999999999999</c:v>
                </c:pt>
                <c:pt idx="317">
                  <c:v>0.86099999999999999</c:v>
                </c:pt>
                <c:pt idx="318">
                  <c:v>0.85899999999999999</c:v>
                </c:pt>
                <c:pt idx="319">
                  <c:v>0.86199999999999999</c:v>
                </c:pt>
                <c:pt idx="320">
                  <c:v>0.86199999999999999</c:v>
                </c:pt>
                <c:pt idx="321">
                  <c:v>0.86</c:v>
                </c:pt>
                <c:pt idx="322">
                  <c:v>0.86199999999999999</c:v>
                </c:pt>
                <c:pt idx="323">
                  <c:v>0.86</c:v>
                </c:pt>
                <c:pt idx="324">
                  <c:v>0.86</c:v>
                </c:pt>
                <c:pt idx="325">
                  <c:v>0.86099999999999999</c:v>
                </c:pt>
                <c:pt idx="326">
                  <c:v>0.86299999999999999</c:v>
                </c:pt>
                <c:pt idx="327">
                  <c:v>0.86199999999999999</c:v>
                </c:pt>
                <c:pt idx="328">
                  <c:v>0.86499999999999999</c:v>
                </c:pt>
                <c:pt idx="329">
                  <c:v>0.86599999999999999</c:v>
                </c:pt>
                <c:pt idx="330">
                  <c:v>0.86799999999999999</c:v>
                </c:pt>
                <c:pt idx="331">
                  <c:v>0.86699999999999999</c:v>
                </c:pt>
                <c:pt idx="332">
                  <c:v>0.86699999999999999</c:v>
                </c:pt>
                <c:pt idx="333">
                  <c:v>0.86899999999999999</c:v>
                </c:pt>
                <c:pt idx="334">
                  <c:v>0.87</c:v>
                </c:pt>
                <c:pt idx="335">
                  <c:v>0.86899999999999999</c:v>
                </c:pt>
                <c:pt idx="336">
                  <c:v>0.86799999999999999</c:v>
                </c:pt>
                <c:pt idx="337">
                  <c:v>0.86499999999999999</c:v>
                </c:pt>
                <c:pt idx="338">
                  <c:v>0.86199999999999999</c:v>
                </c:pt>
                <c:pt idx="339">
                  <c:v>0.86099999999999999</c:v>
                </c:pt>
                <c:pt idx="340">
                  <c:v>0.86199999999999999</c:v>
                </c:pt>
                <c:pt idx="341">
                  <c:v>0.86299999999999999</c:v>
                </c:pt>
                <c:pt idx="342">
                  <c:v>0.86499999999999999</c:v>
                </c:pt>
                <c:pt idx="343">
                  <c:v>0.86499999999999999</c:v>
                </c:pt>
                <c:pt idx="344">
                  <c:v>0.86299999999999999</c:v>
                </c:pt>
                <c:pt idx="345">
                  <c:v>0.86599999999999999</c:v>
                </c:pt>
                <c:pt idx="346">
                  <c:v>0.86399999999999999</c:v>
                </c:pt>
                <c:pt idx="347">
                  <c:v>0.86199999999999999</c:v>
                </c:pt>
                <c:pt idx="348">
                  <c:v>0.86199999999999999</c:v>
                </c:pt>
                <c:pt idx="349">
                  <c:v>0.86499999999999999</c:v>
                </c:pt>
                <c:pt idx="350">
                  <c:v>0.86499999999999999</c:v>
                </c:pt>
                <c:pt idx="351">
                  <c:v>0.86599999999999999</c:v>
                </c:pt>
                <c:pt idx="352">
                  <c:v>0.86499999999999999</c:v>
                </c:pt>
                <c:pt idx="353">
                  <c:v>0.86699999999999999</c:v>
                </c:pt>
                <c:pt idx="354">
                  <c:v>0.86699999999999999</c:v>
                </c:pt>
                <c:pt idx="355">
                  <c:v>0.86899999999999999</c:v>
                </c:pt>
                <c:pt idx="356">
                  <c:v>0.86599999999999999</c:v>
                </c:pt>
                <c:pt idx="357">
                  <c:v>0.86599999999999999</c:v>
                </c:pt>
                <c:pt idx="358">
                  <c:v>0.86599999999999999</c:v>
                </c:pt>
                <c:pt idx="359">
                  <c:v>0.86499999999999999</c:v>
                </c:pt>
                <c:pt idx="360">
                  <c:v>0.86799999999999999</c:v>
                </c:pt>
                <c:pt idx="361">
                  <c:v>0.86699999999999999</c:v>
                </c:pt>
                <c:pt idx="362">
                  <c:v>0.86499999999999999</c:v>
                </c:pt>
                <c:pt idx="363">
                  <c:v>0.86799999999999999</c:v>
                </c:pt>
                <c:pt idx="364">
                  <c:v>0.86899999999999999</c:v>
                </c:pt>
                <c:pt idx="365">
                  <c:v>0.86799999999999999</c:v>
                </c:pt>
                <c:pt idx="366">
                  <c:v>0.86799999999999999</c:v>
                </c:pt>
                <c:pt idx="367">
                  <c:v>0.86799999999999999</c:v>
                </c:pt>
                <c:pt idx="368">
                  <c:v>0.87</c:v>
                </c:pt>
                <c:pt idx="369">
                  <c:v>0.87</c:v>
                </c:pt>
                <c:pt idx="370">
                  <c:v>0.86799999999999999</c:v>
                </c:pt>
                <c:pt idx="371">
                  <c:v>0.86899999999999999</c:v>
                </c:pt>
                <c:pt idx="372">
                  <c:v>0.86899999999999999</c:v>
                </c:pt>
                <c:pt idx="373">
                  <c:v>0.87</c:v>
                </c:pt>
                <c:pt idx="374">
                  <c:v>0.872</c:v>
                </c:pt>
                <c:pt idx="375">
                  <c:v>0.871</c:v>
                </c:pt>
                <c:pt idx="376">
                  <c:v>0.86899999999999999</c:v>
                </c:pt>
                <c:pt idx="377">
                  <c:v>0.86699999999999999</c:v>
                </c:pt>
                <c:pt idx="378">
                  <c:v>0.87</c:v>
                </c:pt>
                <c:pt idx="379">
                  <c:v>0.873</c:v>
                </c:pt>
                <c:pt idx="380">
                  <c:v>0.86899999999999999</c:v>
                </c:pt>
                <c:pt idx="381">
                  <c:v>0.86699999999999999</c:v>
                </c:pt>
                <c:pt idx="382">
                  <c:v>0.86699999999999999</c:v>
                </c:pt>
                <c:pt idx="383">
                  <c:v>0.872</c:v>
                </c:pt>
                <c:pt idx="384">
                  <c:v>0.874</c:v>
                </c:pt>
                <c:pt idx="385">
                  <c:v>0.874</c:v>
                </c:pt>
                <c:pt idx="386">
                  <c:v>0.873</c:v>
                </c:pt>
                <c:pt idx="387">
                  <c:v>0.874</c:v>
                </c:pt>
                <c:pt idx="388">
                  <c:v>0.877</c:v>
                </c:pt>
                <c:pt idx="389">
                  <c:v>0.879</c:v>
                </c:pt>
                <c:pt idx="390">
                  <c:v>0.879</c:v>
                </c:pt>
                <c:pt idx="391">
                  <c:v>0.879</c:v>
                </c:pt>
                <c:pt idx="392">
                  <c:v>0.88100000000000001</c:v>
                </c:pt>
                <c:pt idx="393">
                  <c:v>0.88100000000000001</c:v>
                </c:pt>
                <c:pt idx="394">
                  <c:v>0.88100000000000001</c:v>
                </c:pt>
                <c:pt idx="395">
                  <c:v>0.88400000000000001</c:v>
                </c:pt>
                <c:pt idx="396">
                  <c:v>0.88400000000000001</c:v>
                </c:pt>
                <c:pt idx="397">
                  <c:v>0.88600000000000001</c:v>
                </c:pt>
                <c:pt idx="398">
                  <c:v>0.88800000000000001</c:v>
                </c:pt>
                <c:pt idx="399">
                  <c:v>0.88100000000000001</c:v>
                </c:pt>
                <c:pt idx="400">
                  <c:v>0.88200000000000001</c:v>
                </c:pt>
                <c:pt idx="401">
                  <c:v>0.88400000000000001</c:v>
                </c:pt>
                <c:pt idx="402">
                  <c:v>0.88400000000000001</c:v>
                </c:pt>
                <c:pt idx="403">
                  <c:v>0.88600000000000001</c:v>
                </c:pt>
                <c:pt idx="404">
                  <c:v>0.88500000000000001</c:v>
                </c:pt>
                <c:pt idx="405">
                  <c:v>0.88400000000000001</c:v>
                </c:pt>
                <c:pt idx="406">
                  <c:v>0.88400000000000001</c:v>
                </c:pt>
                <c:pt idx="407">
                  <c:v>0.88500000000000001</c:v>
                </c:pt>
                <c:pt idx="408">
                  <c:v>0.88500000000000001</c:v>
                </c:pt>
                <c:pt idx="409">
                  <c:v>0.88600000000000001</c:v>
                </c:pt>
                <c:pt idx="410">
                  <c:v>0.88700000000000001</c:v>
                </c:pt>
                <c:pt idx="411">
                  <c:v>0.88500000000000001</c:v>
                </c:pt>
                <c:pt idx="412">
                  <c:v>0.88800000000000001</c:v>
                </c:pt>
                <c:pt idx="413">
                  <c:v>0.88800000000000001</c:v>
                </c:pt>
                <c:pt idx="414">
                  <c:v>0.88900000000000001</c:v>
                </c:pt>
                <c:pt idx="415">
                  <c:v>0.88900000000000001</c:v>
                </c:pt>
                <c:pt idx="416">
                  <c:v>0.88900000000000001</c:v>
                </c:pt>
                <c:pt idx="417">
                  <c:v>0.89100000000000001</c:v>
                </c:pt>
                <c:pt idx="418">
                  <c:v>0.89</c:v>
                </c:pt>
                <c:pt idx="419">
                  <c:v>0.88900000000000001</c:v>
                </c:pt>
                <c:pt idx="420">
                  <c:v>0.89</c:v>
                </c:pt>
                <c:pt idx="421">
                  <c:v>0.89200000000000002</c:v>
                </c:pt>
                <c:pt idx="422">
                  <c:v>0.88900000000000001</c:v>
                </c:pt>
                <c:pt idx="423">
                  <c:v>0.89200000000000002</c:v>
                </c:pt>
                <c:pt idx="424">
                  <c:v>0.89100000000000001</c:v>
                </c:pt>
                <c:pt idx="425">
                  <c:v>0.89200000000000002</c:v>
                </c:pt>
                <c:pt idx="426">
                  <c:v>0.89100000000000001</c:v>
                </c:pt>
                <c:pt idx="427">
                  <c:v>0.89200000000000002</c:v>
                </c:pt>
                <c:pt idx="428">
                  <c:v>0.89200000000000002</c:v>
                </c:pt>
                <c:pt idx="429">
                  <c:v>0.89300000000000002</c:v>
                </c:pt>
                <c:pt idx="430">
                  <c:v>0.89300000000000002</c:v>
                </c:pt>
                <c:pt idx="431">
                  <c:v>0.89300000000000002</c:v>
                </c:pt>
                <c:pt idx="432">
                  <c:v>0.89500000000000002</c:v>
                </c:pt>
                <c:pt idx="433">
                  <c:v>0.89600000000000002</c:v>
                </c:pt>
                <c:pt idx="434">
                  <c:v>0.89900000000000002</c:v>
                </c:pt>
                <c:pt idx="435">
                  <c:v>0.89900000000000002</c:v>
                </c:pt>
                <c:pt idx="436">
                  <c:v>0.89900000000000002</c:v>
                </c:pt>
                <c:pt idx="437">
                  <c:v>0.90200000000000002</c:v>
                </c:pt>
                <c:pt idx="438">
                  <c:v>0.90300000000000002</c:v>
                </c:pt>
                <c:pt idx="439">
                  <c:v>0.90300000000000002</c:v>
                </c:pt>
                <c:pt idx="440">
                  <c:v>0.90400000000000003</c:v>
                </c:pt>
                <c:pt idx="441">
                  <c:v>0.90300000000000002</c:v>
                </c:pt>
                <c:pt idx="442">
                  <c:v>0.90500000000000003</c:v>
                </c:pt>
                <c:pt idx="443">
                  <c:v>0.90500000000000003</c:v>
                </c:pt>
                <c:pt idx="444">
                  <c:v>0.90300000000000002</c:v>
                </c:pt>
                <c:pt idx="445">
                  <c:v>0.90200000000000002</c:v>
                </c:pt>
                <c:pt idx="446">
                  <c:v>0.90100000000000002</c:v>
                </c:pt>
                <c:pt idx="447">
                  <c:v>0.90200000000000002</c:v>
                </c:pt>
                <c:pt idx="448">
                  <c:v>0.90300000000000002</c:v>
                </c:pt>
                <c:pt idx="449">
                  <c:v>0.90200000000000002</c:v>
                </c:pt>
                <c:pt idx="450">
                  <c:v>0.90300000000000002</c:v>
                </c:pt>
                <c:pt idx="451">
                  <c:v>0.90400000000000003</c:v>
                </c:pt>
                <c:pt idx="452">
                  <c:v>0.90400000000000003</c:v>
                </c:pt>
                <c:pt idx="453">
                  <c:v>0.90500000000000003</c:v>
                </c:pt>
                <c:pt idx="454">
                  <c:v>0.90700000000000003</c:v>
                </c:pt>
                <c:pt idx="455">
                  <c:v>0.90800000000000003</c:v>
                </c:pt>
                <c:pt idx="456">
                  <c:v>0.90900000000000003</c:v>
                </c:pt>
                <c:pt idx="457">
                  <c:v>0.90900000000000003</c:v>
                </c:pt>
                <c:pt idx="458">
                  <c:v>0.91100000000000003</c:v>
                </c:pt>
                <c:pt idx="459">
                  <c:v>0.91</c:v>
                </c:pt>
                <c:pt idx="460">
                  <c:v>0.91100000000000003</c:v>
                </c:pt>
                <c:pt idx="461">
                  <c:v>0.91400000000000003</c:v>
                </c:pt>
                <c:pt idx="462">
                  <c:v>0.91500000000000004</c:v>
                </c:pt>
                <c:pt idx="463">
                  <c:v>0.91500000000000004</c:v>
                </c:pt>
                <c:pt idx="464">
                  <c:v>0.91600000000000004</c:v>
                </c:pt>
                <c:pt idx="465">
                  <c:v>0.91500000000000004</c:v>
                </c:pt>
                <c:pt idx="466">
                  <c:v>0.91500000000000004</c:v>
                </c:pt>
                <c:pt idx="467">
                  <c:v>0.91600000000000004</c:v>
                </c:pt>
                <c:pt idx="468">
                  <c:v>0.91700000000000004</c:v>
                </c:pt>
                <c:pt idx="469">
                  <c:v>0.91600000000000004</c:v>
                </c:pt>
                <c:pt idx="470">
                  <c:v>0.91500000000000004</c:v>
                </c:pt>
                <c:pt idx="471">
                  <c:v>0.91500000000000004</c:v>
                </c:pt>
                <c:pt idx="472">
                  <c:v>0.91500000000000004</c:v>
                </c:pt>
                <c:pt idx="473">
                  <c:v>0.91500000000000004</c:v>
                </c:pt>
                <c:pt idx="474">
                  <c:v>0.91600000000000004</c:v>
                </c:pt>
                <c:pt idx="475">
                  <c:v>0.91700000000000004</c:v>
                </c:pt>
                <c:pt idx="476">
                  <c:v>0.91800000000000004</c:v>
                </c:pt>
                <c:pt idx="477">
                  <c:v>0.92</c:v>
                </c:pt>
                <c:pt idx="478">
                  <c:v>0.92100000000000004</c:v>
                </c:pt>
                <c:pt idx="479">
                  <c:v>0.92300000000000004</c:v>
                </c:pt>
                <c:pt idx="480">
                  <c:v>0.92</c:v>
                </c:pt>
                <c:pt idx="481">
                  <c:v>0.92300000000000004</c:v>
                </c:pt>
                <c:pt idx="482">
                  <c:v>0.92300000000000004</c:v>
                </c:pt>
                <c:pt idx="483">
                  <c:v>0.92300000000000004</c:v>
                </c:pt>
                <c:pt idx="484">
                  <c:v>0.92500000000000004</c:v>
                </c:pt>
                <c:pt idx="485">
                  <c:v>0.92500000000000004</c:v>
                </c:pt>
                <c:pt idx="486">
                  <c:v>0.92700000000000005</c:v>
                </c:pt>
                <c:pt idx="487">
                  <c:v>0.92700000000000005</c:v>
                </c:pt>
                <c:pt idx="488">
                  <c:v>0.92800000000000005</c:v>
                </c:pt>
                <c:pt idx="489">
                  <c:v>0.92700000000000005</c:v>
                </c:pt>
                <c:pt idx="490">
                  <c:v>0.92800000000000005</c:v>
                </c:pt>
                <c:pt idx="491">
                  <c:v>0.92900000000000005</c:v>
                </c:pt>
                <c:pt idx="492">
                  <c:v>0.92900000000000005</c:v>
                </c:pt>
                <c:pt idx="493">
                  <c:v>0.92900000000000005</c:v>
                </c:pt>
                <c:pt idx="494">
                  <c:v>0.93</c:v>
                </c:pt>
                <c:pt idx="495">
                  <c:v>0.93</c:v>
                </c:pt>
                <c:pt idx="496">
                  <c:v>0.93200000000000005</c:v>
                </c:pt>
                <c:pt idx="497">
                  <c:v>0.93300000000000005</c:v>
                </c:pt>
                <c:pt idx="498">
                  <c:v>0.93300000000000005</c:v>
                </c:pt>
                <c:pt idx="499">
                  <c:v>0.93400000000000005</c:v>
                </c:pt>
                <c:pt idx="500">
                  <c:v>0.93500000000000005</c:v>
                </c:pt>
                <c:pt idx="501">
                  <c:v>0.93799999999999994</c:v>
                </c:pt>
                <c:pt idx="502">
                  <c:v>0.93899999999999995</c:v>
                </c:pt>
                <c:pt idx="503">
                  <c:v>0.93899999999999995</c:v>
                </c:pt>
                <c:pt idx="504">
                  <c:v>0.94</c:v>
                </c:pt>
                <c:pt idx="505">
                  <c:v>0.94</c:v>
                </c:pt>
                <c:pt idx="506">
                  <c:v>0.94099999999999995</c:v>
                </c:pt>
                <c:pt idx="507">
                  <c:v>0.94099999999999995</c:v>
                </c:pt>
                <c:pt idx="508">
                  <c:v>0.94199999999999995</c:v>
                </c:pt>
                <c:pt idx="509">
                  <c:v>0.94399999999999995</c:v>
                </c:pt>
                <c:pt idx="510">
                  <c:v>0.94399999999999995</c:v>
                </c:pt>
                <c:pt idx="511">
                  <c:v>0.94499999999999995</c:v>
                </c:pt>
                <c:pt idx="512">
                  <c:v>0.94599999999999995</c:v>
                </c:pt>
                <c:pt idx="513">
                  <c:v>0.94699999999999995</c:v>
                </c:pt>
                <c:pt idx="514">
                  <c:v>0.94799999999999995</c:v>
                </c:pt>
                <c:pt idx="515">
                  <c:v>0.94799999999999995</c:v>
                </c:pt>
                <c:pt idx="516">
                  <c:v>0.94799999999999995</c:v>
                </c:pt>
                <c:pt idx="517">
                  <c:v>0.94799999999999995</c:v>
                </c:pt>
                <c:pt idx="518">
                  <c:v>0.94899999999999995</c:v>
                </c:pt>
                <c:pt idx="519">
                  <c:v>0.95</c:v>
                </c:pt>
                <c:pt idx="520">
                  <c:v>0.95099999999999996</c:v>
                </c:pt>
                <c:pt idx="521">
                  <c:v>0.95199999999999996</c:v>
                </c:pt>
                <c:pt idx="522">
                  <c:v>0.95399999999999996</c:v>
                </c:pt>
                <c:pt idx="523">
                  <c:v>0.95399999999999996</c:v>
                </c:pt>
                <c:pt idx="524">
                  <c:v>0.95399999999999996</c:v>
                </c:pt>
                <c:pt idx="525">
                  <c:v>0.95499999999999996</c:v>
                </c:pt>
                <c:pt idx="526">
                  <c:v>0.95599999999999996</c:v>
                </c:pt>
                <c:pt idx="527">
                  <c:v>0.95599999999999996</c:v>
                </c:pt>
                <c:pt idx="528">
                  <c:v>0.95699999999999996</c:v>
                </c:pt>
                <c:pt idx="529">
                  <c:v>0.95699999999999996</c:v>
                </c:pt>
                <c:pt idx="530">
                  <c:v>0.95799999999999996</c:v>
                </c:pt>
                <c:pt idx="531">
                  <c:v>0.95899999999999996</c:v>
                </c:pt>
                <c:pt idx="532">
                  <c:v>0.95899999999999996</c:v>
                </c:pt>
                <c:pt idx="533">
                  <c:v>0.96</c:v>
                </c:pt>
                <c:pt idx="534">
                  <c:v>0.96099999999999997</c:v>
                </c:pt>
                <c:pt idx="535">
                  <c:v>0.96199999999999997</c:v>
                </c:pt>
                <c:pt idx="536">
                  <c:v>0.96299999999999997</c:v>
                </c:pt>
                <c:pt idx="537">
                  <c:v>0.96399999999999997</c:v>
                </c:pt>
                <c:pt idx="538">
                  <c:v>0.96399999999999997</c:v>
                </c:pt>
                <c:pt idx="539">
                  <c:v>0.96499999999999997</c:v>
                </c:pt>
                <c:pt idx="540">
                  <c:v>0.96599999999999997</c:v>
                </c:pt>
                <c:pt idx="541">
                  <c:v>0.96599999999999997</c:v>
                </c:pt>
                <c:pt idx="542">
                  <c:v>0.96599999999999997</c:v>
                </c:pt>
                <c:pt idx="543">
                  <c:v>0.96699999999999997</c:v>
                </c:pt>
                <c:pt idx="544">
                  <c:v>0.96799999999999997</c:v>
                </c:pt>
                <c:pt idx="545">
                  <c:v>0.96899999999999997</c:v>
                </c:pt>
                <c:pt idx="546">
                  <c:v>0.96899999999999997</c:v>
                </c:pt>
                <c:pt idx="547">
                  <c:v>0.97</c:v>
                </c:pt>
                <c:pt idx="548">
                  <c:v>0.97099999999999997</c:v>
                </c:pt>
                <c:pt idx="549">
                  <c:v>0.97099999999999997</c:v>
                </c:pt>
                <c:pt idx="550">
                  <c:v>0.97099999999999997</c:v>
                </c:pt>
                <c:pt idx="551">
                  <c:v>0.97199999999999998</c:v>
                </c:pt>
                <c:pt idx="552">
                  <c:v>0.97199999999999998</c:v>
                </c:pt>
                <c:pt idx="553">
                  <c:v>0.97299999999999998</c:v>
                </c:pt>
                <c:pt idx="554">
                  <c:v>0.97299999999999998</c:v>
                </c:pt>
                <c:pt idx="555">
                  <c:v>0.97399999999999998</c:v>
                </c:pt>
                <c:pt idx="556">
                  <c:v>0.97499999999999998</c:v>
                </c:pt>
                <c:pt idx="557">
                  <c:v>0.97599999999999998</c:v>
                </c:pt>
                <c:pt idx="558">
                  <c:v>0.97699999999999998</c:v>
                </c:pt>
                <c:pt idx="559">
                  <c:v>0.97699999999999998</c:v>
                </c:pt>
                <c:pt idx="560">
                  <c:v>0.97799999999999998</c:v>
                </c:pt>
                <c:pt idx="561">
                  <c:v>0.97899999999999998</c:v>
                </c:pt>
                <c:pt idx="562">
                  <c:v>0.97899999999999998</c:v>
                </c:pt>
                <c:pt idx="563">
                  <c:v>0.97899999999999998</c:v>
                </c:pt>
                <c:pt idx="564">
                  <c:v>0.98</c:v>
                </c:pt>
                <c:pt idx="565">
                  <c:v>0.98099999999999998</c:v>
                </c:pt>
                <c:pt idx="566">
                  <c:v>0.98099999999999998</c:v>
                </c:pt>
                <c:pt idx="567">
                  <c:v>0.98199999999999998</c:v>
                </c:pt>
                <c:pt idx="568">
                  <c:v>0.98199999999999998</c:v>
                </c:pt>
                <c:pt idx="569">
                  <c:v>0.98299999999999998</c:v>
                </c:pt>
                <c:pt idx="570">
                  <c:v>0.98299999999999998</c:v>
                </c:pt>
                <c:pt idx="571">
                  <c:v>0.98399999999999999</c:v>
                </c:pt>
                <c:pt idx="572">
                  <c:v>0.98399999999999999</c:v>
                </c:pt>
                <c:pt idx="573">
                  <c:v>0.98499999999999999</c:v>
                </c:pt>
                <c:pt idx="574">
                  <c:v>0.98499999999999999</c:v>
                </c:pt>
                <c:pt idx="575">
                  <c:v>0.98499999999999999</c:v>
                </c:pt>
                <c:pt idx="576">
                  <c:v>0.98599999999999999</c:v>
                </c:pt>
                <c:pt idx="577">
                  <c:v>0.98699999999999999</c:v>
                </c:pt>
                <c:pt idx="578">
                  <c:v>0.98799999999999999</c:v>
                </c:pt>
                <c:pt idx="579">
                  <c:v>0.98899999999999999</c:v>
                </c:pt>
                <c:pt idx="580">
                  <c:v>0.99</c:v>
                </c:pt>
                <c:pt idx="581">
                  <c:v>0.99</c:v>
                </c:pt>
                <c:pt idx="582">
                  <c:v>0.99</c:v>
                </c:pt>
                <c:pt idx="583">
                  <c:v>0.99099999999999999</c:v>
                </c:pt>
                <c:pt idx="584">
                  <c:v>0.99099999999999999</c:v>
                </c:pt>
                <c:pt idx="585">
                  <c:v>0.99199999999999999</c:v>
                </c:pt>
                <c:pt idx="586">
                  <c:v>0.99199999999999999</c:v>
                </c:pt>
                <c:pt idx="587">
                  <c:v>0.99199999999999999</c:v>
                </c:pt>
                <c:pt idx="588">
                  <c:v>0.99299999999999999</c:v>
                </c:pt>
                <c:pt idx="589">
                  <c:v>0.99399999999999999</c:v>
                </c:pt>
                <c:pt idx="590">
                  <c:v>0.99399999999999999</c:v>
                </c:pt>
                <c:pt idx="591">
                  <c:v>0.995</c:v>
                </c:pt>
                <c:pt idx="592">
                  <c:v>0.995</c:v>
                </c:pt>
                <c:pt idx="593">
                  <c:v>0.996</c:v>
                </c:pt>
                <c:pt idx="594">
                  <c:v>0.996</c:v>
                </c:pt>
                <c:pt idx="595">
                  <c:v>0.997</c:v>
                </c:pt>
                <c:pt idx="596">
                  <c:v>0.997</c:v>
                </c:pt>
                <c:pt idx="597">
                  <c:v>0.998</c:v>
                </c:pt>
                <c:pt idx="598">
                  <c:v>0.998</c:v>
                </c:pt>
                <c:pt idx="599">
                  <c:v>0.998</c:v>
                </c:pt>
                <c:pt idx="600">
                  <c:v>0.998</c:v>
                </c:pt>
                <c:pt idx="601">
                  <c:v>0.999</c:v>
                </c:pt>
                <c:pt idx="602">
                  <c:v>0.999</c:v>
                </c:pt>
                <c:pt idx="603">
                  <c:v>1</c:v>
                </c:pt>
                <c:pt idx="604">
                  <c:v>1</c:v>
                </c:pt>
                <c:pt idx="605">
                  <c:v>1.0009999999999999</c:v>
                </c:pt>
                <c:pt idx="606">
                  <c:v>1.0009999999999999</c:v>
                </c:pt>
                <c:pt idx="607">
                  <c:v>1.002</c:v>
                </c:pt>
                <c:pt idx="608">
                  <c:v>1.002</c:v>
                </c:pt>
                <c:pt idx="609">
                  <c:v>1.0029999999999999</c:v>
                </c:pt>
                <c:pt idx="610">
                  <c:v>1.0029999999999999</c:v>
                </c:pt>
                <c:pt idx="611">
                  <c:v>1.004</c:v>
                </c:pt>
                <c:pt idx="612">
                  <c:v>1.004</c:v>
                </c:pt>
                <c:pt idx="613">
                  <c:v>1.0049999999999999</c:v>
                </c:pt>
                <c:pt idx="614">
                  <c:v>1.006</c:v>
                </c:pt>
                <c:pt idx="615">
                  <c:v>1.006</c:v>
                </c:pt>
                <c:pt idx="616">
                  <c:v>1.0069999999999999</c:v>
                </c:pt>
                <c:pt idx="617">
                  <c:v>1.008</c:v>
                </c:pt>
                <c:pt idx="618">
                  <c:v>1.008</c:v>
                </c:pt>
                <c:pt idx="619">
                  <c:v>1.0089999999999999</c:v>
                </c:pt>
                <c:pt idx="620">
                  <c:v>1.01</c:v>
                </c:pt>
                <c:pt idx="621">
                  <c:v>1.0109999999999999</c:v>
                </c:pt>
                <c:pt idx="622">
                  <c:v>1.0109999999999999</c:v>
                </c:pt>
                <c:pt idx="623">
                  <c:v>1.012</c:v>
                </c:pt>
                <c:pt idx="624">
                  <c:v>1.0129999999999999</c:v>
                </c:pt>
                <c:pt idx="625">
                  <c:v>1.0129999999999999</c:v>
                </c:pt>
                <c:pt idx="626">
                  <c:v>1.014</c:v>
                </c:pt>
                <c:pt idx="627">
                  <c:v>1.014</c:v>
                </c:pt>
                <c:pt idx="628">
                  <c:v>1.016</c:v>
                </c:pt>
                <c:pt idx="629">
                  <c:v>1.0169999999999999</c:v>
                </c:pt>
                <c:pt idx="630">
                  <c:v>1.0169999999999999</c:v>
                </c:pt>
                <c:pt idx="631">
                  <c:v>1.0169999999999999</c:v>
                </c:pt>
                <c:pt idx="632">
                  <c:v>1.018</c:v>
                </c:pt>
                <c:pt idx="633">
                  <c:v>1.018</c:v>
                </c:pt>
                <c:pt idx="634">
                  <c:v>1.018</c:v>
                </c:pt>
                <c:pt idx="635">
                  <c:v>1.0189999999999999</c:v>
                </c:pt>
                <c:pt idx="636">
                  <c:v>1.0189999999999999</c:v>
                </c:pt>
                <c:pt idx="637">
                  <c:v>1.02</c:v>
                </c:pt>
                <c:pt idx="638">
                  <c:v>1.02</c:v>
                </c:pt>
                <c:pt idx="639">
                  <c:v>1.0209999999999999</c:v>
                </c:pt>
                <c:pt idx="640">
                  <c:v>1.0209999999999999</c:v>
                </c:pt>
                <c:pt idx="641">
                  <c:v>1.0209999999999999</c:v>
                </c:pt>
                <c:pt idx="642">
                  <c:v>1.0209999999999999</c:v>
                </c:pt>
                <c:pt idx="643">
                  <c:v>1.022</c:v>
                </c:pt>
                <c:pt idx="644">
                  <c:v>1.0229999999999999</c:v>
                </c:pt>
                <c:pt idx="645">
                  <c:v>1.0229999999999999</c:v>
                </c:pt>
                <c:pt idx="646">
                  <c:v>1.024</c:v>
                </c:pt>
                <c:pt idx="647">
                  <c:v>1.024</c:v>
                </c:pt>
                <c:pt idx="648">
                  <c:v>1.0249999999999999</c:v>
                </c:pt>
                <c:pt idx="649">
                  <c:v>1.0249999999999999</c:v>
                </c:pt>
                <c:pt idx="650">
                  <c:v>1.026</c:v>
                </c:pt>
                <c:pt idx="651">
                  <c:v>1.0269999999999999</c:v>
                </c:pt>
                <c:pt idx="652">
                  <c:v>1.0269999999999999</c:v>
                </c:pt>
                <c:pt idx="653">
                  <c:v>1.028</c:v>
                </c:pt>
                <c:pt idx="654">
                  <c:v>1.028</c:v>
                </c:pt>
                <c:pt idx="655">
                  <c:v>1.0289999999999999</c:v>
                </c:pt>
                <c:pt idx="656">
                  <c:v>1.0289999999999999</c:v>
                </c:pt>
                <c:pt idx="657">
                  <c:v>1.03</c:v>
                </c:pt>
                <c:pt idx="658">
                  <c:v>1.03</c:v>
                </c:pt>
                <c:pt idx="659">
                  <c:v>1.0309999999999999</c:v>
                </c:pt>
                <c:pt idx="660">
                  <c:v>1.0309999999999999</c:v>
                </c:pt>
                <c:pt idx="661">
                  <c:v>1.032</c:v>
                </c:pt>
                <c:pt idx="662">
                  <c:v>1.032</c:v>
                </c:pt>
                <c:pt idx="663">
                  <c:v>1.0329999999999999</c:v>
                </c:pt>
                <c:pt idx="664">
                  <c:v>1.034</c:v>
                </c:pt>
                <c:pt idx="665">
                  <c:v>1.034</c:v>
                </c:pt>
                <c:pt idx="666">
                  <c:v>1.0349999999999999</c:v>
                </c:pt>
                <c:pt idx="667">
                  <c:v>1.0349999999999999</c:v>
                </c:pt>
                <c:pt idx="668">
                  <c:v>1.036</c:v>
                </c:pt>
                <c:pt idx="669">
                  <c:v>1.036</c:v>
                </c:pt>
                <c:pt idx="670">
                  <c:v>1.0369999999999999</c:v>
                </c:pt>
                <c:pt idx="671">
                  <c:v>1.0369999999999999</c:v>
                </c:pt>
                <c:pt idx="672">
                  <c:v>1.038</c:v>
                </c:pt>
                <c:pt idx="673">
                  <c:v>1.038</c:v>
                </c:pt>
                <c:pt idx="674">
                  <c:v>1.0389999999999999</c:v>
                </c:pt>
                <c:pt idx="675">
                  <c:v>1.0389999999999999</c:v>
                </c:pt>
                <c:pt idx="676">
                  <c:v>1.04</c:v>
                </c:pt>
                <c:pt idx="677">
                  <c:v>1.04</c:v>
                </c:pt>
                <c:pt idx="678">
                  <c:v>1.0409999999999999</c:v>
                </c:pt>
                <c:pt idx="679">
                  <c:v>1.0409999999999999</c:v>
                </c:pt>
                <c:pt idx="680">
                  <c:v>1.042</c:v>
                </c:pt>
                <c:pt idx="681">
                  <c:v>1.042</c:v>
                </c:pt>
                <c:pt idx="682">
                  <c:v>1.0429999999999999</c:v>
                </c:pt>
                <c:pt idx="683">
                  <c:v>1.0429999999999999</c:v>
                </c:pt>
                <c:pt idx="684">
                  <c:v>1.044</c:v>
                </c:pt>
                <c:pt idx="685">
                  <c:v>1.0449999999999999</c:v>
                </c:pt>
                <c:pt idx="686">
                  <c:v>1.0449999999999999</c:v>
                </c:pt>
                <c:pt idx="687">
                  <c:v>1.046</c:v>
                </c:pt>
                <c:pt idx="688">
                  <c:v>1.0469999999999999</c:v>
                </c:pt>
                <c:pt idx="689">
                  <c:v>1.0469999999999999</c:v>
                </c:pt>
                <c:pt idx="690">
                  <c:v>1.048</c:v>
                </c:pt>
                <c:pt idx="691">
                  <c:v>1.0489999999999999</c:v>
                </c:pt>
                <c:pt idx="692">
                  <c:v>1.0489999999999999</c:v>
                </c:pt>
                <c:pt idx="693">
                  <c:v>1.05</c:v>
                </c:pt>
                <c:pt idx="694">
                  <c:v>1.0509999999999999</c:v>
                </c:pt>
                <c:pt idx="695">
                  <c:v>1.052</c:v>
                </c:pt>
                <c:pt idx="696">
                  <c:v>1.0529999999999999</c:v>
                </c:pt>
                <c:pt idx="697">
                  <c:v>1.054</c:v>
                </c:pt>
                <c:pt idx="698">
                  <c:v>1.054</c:v>
                </c:pt>
                <c:pt idx="699">
                  <c:v>1.0549999999999999</c:v>
                </c:pt>
                <c:pt idx="700">
                  <c:v>1.056</c:v>
                </c:pt>
                <c:pt idx="701">
                  <c:v>1.0569999999999999</c:v>
                </c:pt>
                <c:pt idx="702">
                  <c:v>1.0569999999999999</c:v>
                </c:pt>
                <c:pt idx="703">
                  <c:v>1.0580000000000001</c:v>
                </c:pt>
                <c:pt idx="704">
                  <c:v>1.0589999999999999</c:v>
                </c:pt>
                <c:pt idx="705">
                  <c:v>1.06</c:v>
                </c:pt>
                <c:pt idx="706">
                  <c:v>1.0609999999999999</c:v>
                </c:pt>
                <c:pt idx="707">
                  <c:v>1.0620000000000001</c:v>
                </c:pt>
                <c:pt idx="708">
                  <c:v>1.0620000000000001</c:v>
                </c:pt>
                <c:pt idx="709">
                  <c:v>1.0629999999999999</c:v>
                </c:pt>
                <c:pt idx="710">
                  <c:v>1.0629999999999999</c:v>
                </c:pt>
                <c:pt idx="711">
                  <c:v>1.0640000000000001</c:v>
                </c:pt>
                <c:pt idx="712">
                  <c:v>1.0640000000000001</c:v>
                </c:pt>
                <c:pt idx="713">
                  <c:v>1.0649999999999999</c:v>
                </c:pt>
                <c:pt idx="714">
                  <c:v>1.0649999999999999</c:v>
                </c:pt>
                <c:pt idx="715">
                  <c:v>1.0660000000000001</c:v>
                </c:pt>
                <c:pt idx="716">
                  <c:v>1.0660000000000001</c:v>
                </c:pt>
                <c:pt idx="717">
                  <c:v>1.0669999999999999</c:v>
                </c:pt>
                <c:pt idx="718">
                  <c:v>1.0669999999999999</c:v>
                </c:pt>
                <c:pt idx="719">
                  <c:v>1.0680000000000001</c:v>
                </c:pt>
                <c:pt idx="720">
                  <c:v>1.0680000000000001</c:v>
                </c:pt>
                <c:pt idx="721">
                  <c:v>1.069</c:v>
                </c:pt>
                <c:pt idx="722">
                  <c:v>1.069</c:v>
                </c:pt>
                <c:pt idx="723">
                  <c:v>1.07</c:v>
                </c:pt>
                <c:pt idx="724">
                  <c:v>1.07</c:v>
                </c:pt>
                <c:pt idx="725">
                  <c:v>1.071</c:v>
                </c:pt>
                <c:pt idx="726">
                  <c:v>1.071</c:v>
                </c:pt>
                <c:pt idx="727">
                  <c:v>1.0720000000000001</c:v>
                </c:pt>
                <c:pt idx="728">
                  <c:v>1.073</c:v>
                </c:pt>
                <c:pt idx="729">
                  <c:v>1.0740000000000001</c:v>
                </c:pt>
                <c:pt idx="730">
                  <c:v>1.0740000000000001</c:v>
                </c:pt>
                <c:pt idx="731">
                  <c:v>1.0740000000000001</c:v>
                </c:pt>
                <c:pt idx="732">
                  <c:v>1.0740000000000001</c:v>
                </c:pt>
                <c:pt idx="733">
                  <c:v>1.075</c:v>
                </c:pt>
                <c:pt idx="734">
                  <c:v>1.075</c:v>
                </c:pt>
                <c:pt idx="735">
                  <c:v>1.0760000000000001</c:v>
                </c:pt>
                <c:pt idx="736">
                  <c:v>1.077</c:v>
                </c:pt>
                <c:pt idx="737">
                  <c:v>1.077</c:v>
                </c:pt>
                <c:pt idx="738">
                  <c:v>1.077</c:v>
                </c:pt>
                <c:pt idx="739">
                  <c:v>1.0780000000000001</c:v>
                </c:pt>
                <c:pt idx="740">
                  <c:v>1.0780000000000001</c:v>
                </c:pt>
                <c:pt idx="741">
                  <c:v>1.079</c:v>
                </c:pt>
                <c:pt idx="742">
                  <c:v>1.079</c:v>
                </c:pt>
                <c:pt idx="743">
                  <c:v>1.08</c:v>
                </c:pt>
                <c:pt idx="744">
                  <c:v>1.08</c:v>
                </c:pt>
                <c:pt idx="745">
                  <c:v>1.081</c:v>
                </c:pt>
                <c:pt idx="746">
                  <c:v>1.081</c:v>
                </c:pt>
                <c:pt idx="747">
                  <c:v>1.0820000000000001</c:v>
                </c:pt>
                <c:pt idx="748">
                  <c:v>1.0820000000000001</c:v>
                </c:pt>
                <c:pt idx="749">
                  <c:v>1.083</c:v>
                </c:pt>
                <c:pt idx="750">
                  <c:v>1.0840000000000001</c:v>
                </c:pt>
                <c:pt idx="751">
                  <c:v>1.0840000000000001</c:v>
                </c:pt>
                <c:pt idx="752">
                  <c:v>1.085</c:v>
                </c:pt>
                <c:pt idx="753">
                  <c:v>1.085</c:v>
                </c:pt>
                <c:pt idx="754">
                  <c:v>1.0860000000000001</c:v>
                </c:pt>
                <c:pt idx="755">
                  <c:v>1.0860000000000001</c:v>
                </c:pt>
                <c:pt idx="756">
                  <c:v>1.087</c:v>
                </c:pt>
                <c:pt idx="757">
                  <c:v>1.087</c:v>
                </c:pt>
                <c:pt idx="758">
                  <c:v>1.0880000000000001</c:v>
                </c:pt>
                <c:pt idx="759">
                  <c:v>1.089</c:v>
                </c:pt>
                <c:pt idx="760">
                  <c:v>1.089</c:v>
                </c:pt>
                <c:pt idx="761">
                  <c:v>1.093</c:v>
                </c:pt>
                <c:pt idx="762">
                  <c:v>1.095</c:v>
                </c:pt>
                <c:pt idx="763">
                  <c:v>1.103</c:v>
                </c:pt>
                <c:pt idx="764">
                  <c:v>1.103</c:v>
                </c:pt>
                <c:pt idx="765">
                  <c:v>1.103</c:v>
                </c:pt>
                <c:pt idx="766">
                  <c:v>1.18</c:v>
                </c:pt>
                <c:pt idx="767">
                  <c:v>1.1850000000000001</c:v>
                </c:pt>
                <c:pt idx="768">
                  <c:v>1.19</c:v>
                </c:pt>
                <c:pt idx="769">
                  <c:v>1.431</c:v>
                </c:pt>
                <c:pt idx="770">
                  <c:v>1.4330000000000001</c:v>
                </c:pt>
                <c:pt idx="771">
                  <c:v>1.5009999999999999</c:v>
                </c:pt>
                <c:pt idx="772">
                  <c:v>1.496</c:v>
                </c:pt>
                <c:pt idx="773">
                  <c:v>1.488</c:v>
                </c:pt>
                <c:pt idx="774">
                  <c:v>1.4850000000000001</c:v>
                </c:pt>
                <c:pt idx="775">
                  <c:v>1.4830000000000001</c:v>
                </c:pt>
                <c:pt idx="776">
                  <c:v>1.4910000000000001</c:v>
                </c:pt>
                <c:pt idx="777">
                  <c:v>1.4890000000000001</c:v>
                </c:pt>
                <c:pt idx="778">
                  <c:v>1.4910000000000001</c:v>
                </c:pt>
                <c:pt idx="779">
                  <c:v>1.51</c:v>
                </c:pt>
                <c:pt idx="780">
                  <c:v>1.5309999999999999</c:v>
                </c:pt>
                <c:pt idx="781">
                  <c:v>1.5209999999999999</c:v>
                </c:pt>
                <c:pt idx="782">
                  <c:v>1.536</c:v>
                </c:pt>
                <c:pt idx="783">
                  <c:v>1.54</c:v>
                </c:pt>
                <c:pt idx="784">
                  <c:v>1.5449999999999999</c:v>
                </c:pt>
                <c:pt idx="785">
                  <c:v>1.542</c:v>
                </c:pt>
                <c:pt idx="786">
                  <c:v>1.5149999999999999</c:v>
                </c:pt>
                <c:pt idx="787">
                  <c:v>1.5409999999999999</c:v>
                </c:pt>
                <c:pt idx="788">
                  <c:v>1.5269999999999999</c:v>
                </c:pt>
                <c:pt idx="789">
                  <c:v>1.5209999999999999</c:v>
                </c:pt>
                <c:pt idx="790">
                  <c:v>1.52</c:v>
                </c:pt>
                <c:pt idx="791">
                  <c:v>1.5329999999999999</c:v>
                </c:pt>
                <c:pt idx="792">
                  <c:v>1.53</c:v>
                </c:pt>
                <c:pt idx="793">
                  <c:v>1.5089999999999999</c:v>
                </c:pt>
                <c:pt idx="794">
                  <c:v>1.486</c:v>
                </c:pt>
                <c:pt idx="795">
                  <c:v>1.4910000000000001</c:v>
                </c:pt>
                <c:pt idx="796">
                  <c:v>1.4910000000000001</c:v>
                </c:pt>
                <c:pt idx="797">
                  <c:v>1.4770000000000001</c:v>
                </c:pt>
                <c:pt idx="798">
                  <c:v>1.4770000000000001</c:v>
                </c:pt>
                <c:pt idx="799">
                  <c:v>1.4990000000000001</c:v>
                </c:pt>
                <c:pt idx="800">
                  <c:v>1.492</c:v>
                </c:pt>
                <c:pt idx="801">
                  <c:v>1.4750000000000001</c:v>
                </c:pt>
                <c:pt idx="802">
                  <c:v>1.4890000000000001</c:v>
                </c:pt>
                <c:pt idx="803">
                  <c:v>1.496</c:v>
                </c:pt>
                <c:pt idx="804">
                  <c:v>1.508</c:v>
                </c:pt>
                <c:pt idx="805">
                  <c:v>1.508</c:v>
                </c:pt>
                <c:pt idx="806">
                  <c:v>1.502</c:v>
                </c:pt>
                <c:pt idx="807">
                  <c:v>1.486</c:v>
                </c:pt>
                <c:pt idx="808">
                  <c:v>1.4970000000000001</c:v>
                </c:pt>
                <c:pt idx="809">
                  <c:v>1.52</c:v>
                </c:pt>
                <c:pt idx="810">
                  <c:v>1.5069999999999999</c:v>
                </c:pt>
                <c:pt idx="811">
                  <c:v>1.506</c:v>
                </c:pt>
                <c:pt idx="812">
                  <c:v>1.512</c:v>
                </c:pt>
                <c:pt idx="813">
                  <c:v>1.51</c:v>
                </c:pt>
                <c:pt idx="814">
                  <c:v>1.5109999999999999</c:v>
                </c:pt>
                <c:pt idx="815">
                  <c:v>1.476</c:v>
                </c:pt>
                <c:pt idx="816">
                  <c:v>1.4790000000000001</c:v>
                </c:pt>
                <c:pt idx="817">
                  <c:v>1.468</c:v>
                </c:pt>
                <c:pt idx="818">
                  <c:v>1.4570000000000001</c:v>
                </c:pt>
                <c:pt idx="819">
                  <c:v>1.456</c:v>
                </c:pt>
                <c:pt idx="820">
                  <c:v>1.4490000000000001</c:v>
                </c:pt>
                <c:pt idx="821">
                  <c:v>1.464</c:v>
                </c:pt>
                <c:pt idx="822">
                  <c:v>1.474</c:v>
                </c:pt>
                <c:pt idx="823">
                  <c:v>1.47</c:v>
                </c:pt>
                <c:pt idx="824">
                  <c:v>1.472</c:v>
                </c:pt>
                <c:pt idx="825">
                  <c:v>1.468</c:v>
                </c:pt>
                <c:pt idx="826">
                  <c:v>1.462</c:v>
                </c:pt>
                <c:pt idx="827">
                  <c:v>1.4570000000000001</c:v>
                </c:pt>
                <c:pt idx="828">
                  <c:v>1.4490000000000001</c:v>
                </c:pt>
                <c:pt idx="829">
                  <c:v>1.4510000000000001</c:v>
                </c:pt>
                <c:pt idx="830">
                  <c:v>1.4350000000000001</c:v>
                </c:pt>
                <c:pt idx="831">
                  <c:v>1.4330000000000001</c:v>
                </c:pt>
                <c:pt idx="832">
                  <c:v>1.444</c:v>
                </c:pt>
                <c:pt idx="833">
                  <c:v>1.4419999999999999</c:v>
                </c:pt>
                <c:pt idx="834">
                  <c:v>1.4330000000000001</c:v>
                </c:pt>
                <c:pt idx="835">
                  <c:v>1.427</c:v>
                </c:pt>
                <c:pt idx="836">
                  <c:v>1.429</c:v>
                </c:pt>
                <c:pt idx="837">
                  <c:v>1.429</c:v>
                </c:pt>
                <c:pt idx="838">
                  <c:v>1.429</c:v>
                </c:pt>
                <c:pt idx="839">
                  <c:v>1.458</c:v>
                </c:pt>
                <c:pt idx="840">
                  <c:v>1.4359999999999999</c:v>
                </c:pt>
                <c:pt idx="841">
                  <c:v>1.4239999999999999</c:v>
                </c:pt>
                <c:pt idx="842">
                  <c:v>1.444</c:v>
                </c:pt>
                <c:pt idx="843">
                  <c:v>1.456</c:v>
                </c:pt>
                <c:pt idx="844">
                  <c:v>1.4470000000000001</c:v>
                </c:pt>
                <c:pt idx="845">
                  <c:v>1.427</c:v>
                </c:pt>
                <c:pt idx="846">
                  <c:v>1.4470000000000001</c:v>
                </c:pt>
                <c:pt idx="847">
                  <c:v>1.425</c:v>
                </c:pt>
                <c:pt idx="848">
                  <c:v>1.4259999999999999</c:v>
                </c:pt>
                <c:pt idx="849">
                  <c:v>1.4279999999999999</c:v>
                </c:pt>
                <c:pt idx="850">
                  <c:v>1.4279999999999999</c:v>
                </c:pt>
                <c:pt idx="851">
                  <c:v>1.4159999999999999</c:v>
                </c:pt>
                <c:pt idx="852">
                  <c:v>1.4179999999999999</c:v>
                </c:pt>
                <c:pt idx="853">
                  <c:v>1.415</c:v>
                </c:pt>
                <c:pt idx="854">
                  <c:v>1.4039999999999999</c:v>
                </c:pt>
                <c:pt idx="855">
                  <c:v>1.417</c:v>
                </c:pt>
                <c:pt idx="856">
                  <c:v>1.429</c:v>
                </c:pt>
                <c:pt idx="857">
                  <c:v>1.4379999999999999</c:v>
                </c:pt>
                <c:pt idx="858">
                  <c:v>1.4319999999999999</c:v>
                </c:pt>
                <c:pt idx="859">
                  <c:v>1.4410000000000001</c:v>
                </c:pt>
                <c:pt idx="860">
                  <c:v>1.4530000000000001</c:v>
                </c:pt>
                <c:pt idx="861">
                  <c:v>1.4630000000000001</c:v>
                </c:pt>
                <c:pt idx="862">
                  <c:v>1.4810000000000001</c:v>
                </c:pt>
                <c:pt idx="863">
                  <c:v>1.4890000000000001</c:v>
                </c:pt>
                <c:pt idx="864">
                  <c:v>1.4815</c:v>
                </c:pt>
                <c:pt idx="865">
                  <c:v>1.4912000000000001</c:v>
                </c:pt>
                <c:pt idx="866">
                  <c:v>1.4943</c:v>
                </c:pt>
                <c:pt idx="867">
                  <c:v>1.5129999999999999</c:v>
                </c:pt>
                <c:pt idx="868">
                  <c:v>1.5316000000000001</c:v>
                </c:pt>
                <c:pt idx="869">
                  <c:v>1.5411999999999999</c:v>
                </c:pt>
                <c:pt idx="870">
                  <c:v>1.5488</c:v>
                </c:pt>
                <c:pt idx="871">
                  <c:v>1.5353000000000001</c:v>
                </c:pt>
                <c:pt idx="872">
                  <c:v>1.5336000000000001</c:v>
                </c:pt>
                <c:pt idx="873">
                  <c:v>1.5435000000000001</c:v>
                </c:pt>
                <c:pt idx="874">
                  <c:v>1.5422</c:v>
                </c:pt>
                <c:pt idx="875">
                  <c:v>1.5461</c:v>
                </c:pt>
                <c:pt idx="876">
                  <c:v>1.536</c:v>
                </c:pt>
                <c:pt idx="877">
                  <c:v>1.5293000000000001</c:v>
                </c:pt>
                <c:pt idx="878">
                  <c:v>1.5318000000000001</c:v>
                </c:pt>
                <c:pt idx="879">
                  <c:v>1.5377000000000001</c:v>
                </c:pt>
                <c:pt idx="880">
                  <c:v>1.5378000000000001</c:v>
                </c:pt>
                <c:pt idx="881">
                  <c:v>1.538</c:v>
                </c:pt>
                <c:pt idx="882">
                  <c:v>1.5307999999999999</c:v>
                </c:pt>
                <c:pt idx="883">
                  <c:v>1.5346</c:v>
                </c:pt>
                <c:pt idx="884">
                  <c:v>1.5333000000000001</c:v>
                </c:pt>
                <c:pt idx="885">
                  <c:v>1.5357000000000001</c:v>
                </c:pt>
                <c:pt idx="886">
                  <c:v>1.5396000000000001</c:v>
                </c:pt>
                <c:pt idx="887">
                  <c:v>1.5396000000000001</c:v>
                </c:pt>
                <c:pt idx="888">
                  <c:v>1.54</c:v>
                </c:pt>
                <c:pt idx="889">
                  <c:v>1.5431999999999999</c:v>
                </c:pt>
                <c:pt idx="890">
                  <c:v>1.5446</c:v>
                </c:pt>
                <c:pt idx="891">
                  <c:v>1.546</c:v>
                </c:pt>
                <c:pt idx="892">
                  <c:v>1.5390999999999999</c:v>
                </c:pt>
                <c:pt idx="893">
                  <c:v>1.5237000000000001</c:v>
                </c:pt>
                <c:pt idx="894">
                  <c:v>1.5329999999999999</c:v>
                </c:pt>
                <c:pt idx="895">
                  <c:v>1.5348999999999999</c:v>
                </c:pt>
                <c:pt idx="896">
                  <c:v>1.5317000000000001</c:v>
                </c:pt>
                <c:pt idx="897">
                  <c:v>1.5186999999999999</c:v>
                </c:pt>
                <c:pt idx="898">
                  <c:v>1.5182</c:v>
                </c:pt>
                <c:pt idx="899">
                  <c:v>1.52</c:v>
                </c:pt>
                <c:pt idx="900">
                  <c:v>1.5197000000000001</c:v>
                </c:pt>
                <c:pt idx="901">
                  <c:v>1.5107999999999999</c:v>
                </c:pt>
                <c:pt idx="902">
                  <c:v>1.512</c:v>
                </c:pt>
                <c:pt idx="903">
                  <c:v>1.5125999999999999</c:v>
                </c:pt>
                <c:pt idx="904">
                  <c:v>1.52</c:v>
                </c:pt>
                <c:pt idx="905">
                  <c:v>1.5212000000000001</c:v>
                </c:pt>
                <c:pt idx="906">
                  <c:v>1.5221</c:v>
                </c:pt>
                <c:pt idx="907">
                  <c:v>1.5247999999999999</c:v>
                </c:pt>
                <c:pt idx="908">
                  <c:v>1.5345</c:v>
                </c:pt>
                <c:pt idx="909">
                  <c:v>1.5497000000000001</c:v>
                </c:pt>
                <c:pt idx="910">
                  <c:v>1.5565</c:v>
                </c:pt>
                <c:pt idx="911">
                  <c:v>1.5707</c:v>
                </c:pt>
                <c:pt idx="912">
                  <c:v>1.569</c:v>
                </c:pt>
                <c:pt idx="913">
                  <c:v>1.5805</c:v>
                </c:pt>
                <c:pt idx="914">
                  <c:v>1.5770999999999999</c:v>
                </c:pt>
                <c:pt idx="915">
                  <c:v>1.5989</c:v>
                </c:pt>
                <c:pt idx="916">
                  <c:v>1.5996999999999999</c:v>
                </c:pt>
                <c:pt idx="917">
                  <c:v>1.5991</c:v>
                </c:pt>
                <c:pt idx="918">
                  <c:v>1.6024</c:v>
                </c:pt>
                <c:pt idx="919">
                  <c:v>1.6258999999999999</c:v>
                </c:pt>
                <c:pt idx="920">
                  <c:v>1.6423000000000001</c:v>
                </c:pt>
                <c:pt idx="921">
                  <c:v>1.6497999999999999</c:v>
                </c:pt>
                <c:pt idx="922">
                  <c:v>1.673</c:v>
                </c:pt>
                <c:pt idx="923">
                  <c:v>1.7601</c:v>
                </c:pt>
                <c:pt idx="924">
                  <c:v>1.7836000000000001</c:v>
                </c:pt>
                <c:pt idx="925">
                  <c:v>1.77</c:v>
                </c:pt>
                <c:pt idx="926">
                  <c:v>1.7666999999999999</c:v>
                </c:pt>
                <c:pt idx="927">
                  <c:v>1.7539</c:v>
                </c:pt>
                <c:pt idx="928">
                  <c:v>1.7452000000000001</c:v>
                </c:pt>
                <c:pt idx="929">
                  <c:v>1.7399</c:v>
                </c:pt>
                <c:pt idx="930">
                  <c:v>1.7491000000000001</c:v>
                </c:pt>
                <c:pt idx="931">
                  <c:v>1.7573000000000001</c:v>
                </c:pt>
                <c:pt idx="932">
                  <c:v>1.7683</c:v>
                </c:pt>
                <c:pt idx="933">
                  <c:v>1.7790999999999999</c:v>
                </c:pt>
                <c:pt idx="934">
                  <c:v>1.7816000000000001</c:v>
                </c:pt>
                <c:pt idx="935">
                  <c:v>1.7806999999999999</c:v>
                </c:pt>
                <c:pt idx="936">
                  <c:v>1.784</c:v>
                </c:pt>
                <c:pt idx="937">
                  <c:v>1.7801</c:v>
                </c:pt>
                <c:pt idx="938">
                  <c:v>1.7798</c:v>
                </c:pt>
                <c:pt idx="939">
                  <c:v>1.7762</c:v>
                </c:pt>
                <c:pt idx="940">
                  <c:v>1.772</c:v>
                </c:pt>
                <c:pt idx="941">
                  <c:v>1.7636000000000001</c:v>
                </c:pt>
                <c:pt idx="942">
                  <c:v>1.7531000000000001</c:v>
                </c:pt>
                <c:pt idx="943">
                  <c:v>1.7529999999999999</c:v>
                </c:pt>
                <c:pt idx="944">
                  <c:v>1.7557</c:v>
                </c:pt>
                <c:pt idx="945">
                  <c:v>1.7603</c:v>
                </c:pt>
                <c:pt idx="946">
                  <c:v>1.7672000000000001</c:v>
                </c:pt>
                <c:pt idx="947">
                  <c:v>1.7706999999999999</c:v>
                </c:pt>
                <c:pt idx="948">
                  <c:v>1.7690999999999999</c:v>
                </c:pt>
                <c:pt idx="949">
                  <c:v>1.7703</c:v>
                </c:pt>
                <c:pt idx="950">
                  <c:v>1.7687999999999999</c:v>
                </c:pt>
                <c:pt idx="951">
                  <c:v>1.7673000000000001</c:v>
                </c:pt>
                <c:pt idx="952">
                  <c:v>1.7723</c:v>
                </c:pt>
                <c:pt idx="953">
                  <c:v>1.774</c:v>
                </c:pt>
                <c:pt idx="954">
                  <c:v>1.7628999999999999</c:v>
                </c:pt>
                <c:pt idx="955">
                  <c:v>1.7413000000000001</c:v>
                </c:pt>
                <c:pt idx="956">
                  <c:v>1.7338</c:v>
                </c:pt>
                <c:pt idx="957">
                  <c:v>1.7202</c:v>
                </c:pt>
                <c:pt idx="958">
                  <c:v>1.7161999999999999</c:v>
                </c:pt>
                <c:pt idx="959">
                  <c:v>1.7242999999999999</c:v>
                </c:pt>
                <c:pt idx="960">
                  <c:v>1.7343</c:v>
                </c:pt>
                <c:pt idx="961">
                  <c:v>1.7248000000000001</c:v>
                </c:pt>
                <c:pt idx="962">
                  <c:v>1.7194</c:v>
                </c:pt>
                <c:pt idx="963">
                  <c:v>1.7179</c:v>
                </c:pt>
                <c:pt idx="964">
                  <c:v>1.7273000000000001</c:v>
                </c:pt>
                <c:pt idx="965">
                  <c:v>1.7252000000000001</c:v>
                </c:pt>
                <c:pt idx="966">
                  <c:v>1.7273000000000001</c:v>
                </c:pt>
                <c:pt idx="967">
                  <c:v>1.7258</c:v>
                </c:pt>
                <c:pt idx="968">
                  <c:v>1.7313000000000001</c:v>
                </c:pt>
                <c:pt idx="969">
                  <c:v>1.7358</c:v>
                </c:pt>
                <c:pt idx="970">
                  <c:v>1.7468999999999999</c:v>
                </c:pt>
                <c:pt idx="971">
                  <c:v>1.7450000000000001</c:v>
                </c:pt>
                <c:pt idx="972">
                  <c:v>1.7450000000000001</c:v>
                </c:pt>
                <c:pt idx="973">
                  <c:v>1.7421</c:v>
                </c:pt>
                <c:pt idx="974">
                  <c:v>1.7446999999999999</c:v>
                </c:pt>
                <c:pt idx="975">
                  <c:v>1.7504999999999999</c:v>
                </c:pt>
                <c:pt idx="976">
                  <c:v>1.7504999999999999</c:v>
                </c:pt>
                <c:pt idx="977">
                  <c:v>1.7641</c:v>
                </c:pt>
                <c:pt idx="978">
                  <c:v>1.764</c:v>
                </c:pt>
                <c:pt idx="979">
                  <c:v>1.7647999999999999</c:v>
                </c:pt>
                <c:pt idx="980">
                  <c:v>1.7745</c:v>
                </c:pt>
                <c:pt idx="981">
                  <c:v>1.7868999999999999</c:v>
                </c:pt>
                <c:pt idx="982">
                  <c:v>1.7888999999999999</c:v>
                </c:pt>
                <c:pt idx="983">
                  <c:v>1.7896000000000001</c:v>
                </c:pt>
                <c:pt idx="984">
                  <c:v>1.7915000000000001</c:v>
                </c:pt>
                <c:pt idx="985">
                  <c:v>1.7924</c:v>
                </c:pt>
                <c:pt idx="986">
                  <c:v>1.7927</c:v>
                </c:pt>
                <c:pt idx="987">
                  <c:v>1.7976000000000001</c:v>
                </c:pt>
                <c:pt idx="988">
                  <c:v>1.8042</c:v>
                </c:pt>
                <c:pt idx="989">
                  <c:v>1.8127</c:v>
                </c:pt>
                <c:pt idx="990">
                  <c:v>1.8266</c:v>
                </c:pt>
                <c:pt idx="991">
                  <c:v>1.8152999999999999</c:v>
                </c:pt>
                <c:pt idx="992">
                  <c:v>1.8098000000000001</c:v>
                </c:pt>
                <c:pt idx="993">
                  <c:v>1.8029999999999999</c:v>
                </c:pt>
                <c:pt idx="994">
                  <c:v>1.8085</c:v>
                </c:pt>
                <c:pt idx="995">
                  <c:v>1.8184</c:v>
                </c:pt>
                <c:pt idx="996">
                  <c:v>1.8087</c:v>
                </c:pt>
                <c:pt idx="997">
                  <c:v>1.8174999999999999</c:v>
                </c:pt>
                <c:pt idx="998">
                  <c:v>1.8260000000000001</c:v>
                </c:pt>
                <c:pt idx="999">
                  <c:v>1.8259000000000001</c:v>
                </c:pt>
                <c:pt idx="1000">
                  <c:v>1.8248</c:v>
                </c:pt>
                <c:pt idx="1001">
                  <c:v>1.825</c:v>
                </c:pt>
                <c:pt idx="1002">
                  <c:v>1.8303</c:v>
                </c:pt>
                <c:pt idx="1003">
                  <c:v>1.829</c:v>
                </c:pt>
                <c:pt idx="1004">
                  <c:v>1.831</c:v>
                </c:pt>
                <c:pt idx="1005">
                  <c:v>1.8338000000000001</c:v>
                </c:pt>
                <c:pt idx="1006">
                  <c:v>1.837</c:v>
                </c:pt>
                <c:pt idx="1007">
                  <c:v>1.8375999999999999</c:v>
                </c:pt>
                <c:pt idx="1008">
                  <c:v>1.8374999999999999</c:v>
                </c:pt>
                <c:pt idx="1009">
                  <c:v>1.8368</c:v>
                </c:pt>
                <c:pt idx="1010">
                  <c:v>1.8289</c:v>
                </c:pt>
                <c:pt idx="1011">
                  <c:v>1.8289</c:v>
                </c:pt>
                <c:pt idx="1012">
                  <c:v>1.837</c:v>
                </c:pt>
                <c:pt idx="1013">
                  <c:v>1.8554999999999999</c:v>
                </c:pt>
                <c:pt idx="1014">
                  <c:v>1.8569</c:v>
                </c:pt>
                <c:pt idx="1015">
                  <c:v>1.8569</c:v>
                </c:pt>
                <c:pt idx="1016">
                  <c:v>1.9048</c:v>
                </c:pt>
                <c:pt idx="1017">
                  <c:v>1.9234</c:v>
                </c:pt>
                <c:pt idx="1018">
                  <c:v>1.9326000000000001</c:v>
                </c:pt>
                <c:pt idx="1019">
                  <c:v>1.9514</c:v>
                </c:pt>
                <c:pt idx="1020">
                  <c:v>1.9863999999999999</c:v>
                </c:pt>
                <c:pt idx="1021">
                  <c:v>2.0419</c:v>
                </c:pt>
                <c:pt idx="1022">
                  <c:v>2.0411999999999999</c:v>
                </c:pt>
                <c:pt idx="1023">
                  <c:v>2.0461</c:v>
                </c:pt>
                <c:pt idx="1024">
                  <c:v>2.1564000000000001</c:v>
                </c:pt>
                <c:pt idx="1025">
                  <c:v>2.1095000000000002</c:v>
                </c:pt>
                <c:pt idx="1026">
                  <c:v>2.1095000000000002</c:v>
                </c:pt>
                <c:pt idx="1027">
                  <c:v>2.1095000000000002</c:v>
                </c:pt>
                <c:pt idx="1028">
                  <c:v>2.0746000000000002</c:v>
                </c:pt>
                <c:pt idx="1029">
                  <c:v>2.1251000000000002</c:v>
                </c:pt>
                <c:pt idx="1030">
                  <c:v>2.1364999999999998</c:v>
                </c:pt>
                <c:pt idx="1031">
                  <c:v>2.1234000000000002</c:v>
                </c:pt>
                <c:pt idx="1032">
                  <c:v>2.0823</c:v>
                </c:pt>
                <c:pt idx="1033">
                  <c:v>2.0823</c:v>
                </c:pt>
                <c:pt idx="1034">
                  <c:v>2.0823</c:v>
                </c:pt>
                <c:pt idx="1035">
                  <c:v>2.1006</c:v>
                </c:pt>
                <c:pt idx="1036">
                  <c:v>2.1568000000000001</c:v>
                </c:pt>
                <c:pt idx="1037">
                  <c:v>2.1718000000000002</c:v>
                </c:pt>
                <c:pt idx="1038">
                  <c:v>2.1486000000000001</c:v>
                </c:pt>
                <c:pt idx="1039">
                  <c:v>2.1667999999999998</c:v>
                </c:pt>
                <c:pt idx="1040">
                  <c:v>2.1667999999999998</c:v>
                </c:pt>
                <c:pt idx="1041">
                  <c:v>2.1667999999999998</c:v>
                </c:pt>
                <c:pt idx="1042">
                  <c:v>2.1659999999999999</c:v>
                </c:pt>
                <c:pt idx="1043">
                  <c:v>2.1959</c:v>
                </c:pt>
                <c:pt idx="1044">
                  <c:v>2.2069000000000001</c:v>
                </c:pt>
                <c:pt idx="1045">
                  <c:v>2.2033999999999998</c:v>
                </c:pt>
                <c:pt idx="1046">
                  <c:v>2.2065000000000001</c:v>
                </c:pt>
                <c:pt idx="1047">
                  <c:v>2.2065000000000001</c:v>
                </c:pt>
                <c:pt idx="1048">
                  <c:v>2.2065000000000001</c:v>
                </c:pt>
                <c:pt idx="1049">
                  <c:v>2.1892</c:v>
                </c:pt>
                <c:pt idx="1050">
                  <c:v>2.1686000000000001</c:v>
                </c:pt>
                <c:pt idx="1051">
                  <c:v>2.1913999999999998</c:v>
                </c:pt>
                <c:pt idx="1052">
                  <c:v>2.1616</c:v>
                </c:pt>
                <c:pt idx="1053">
                  <c:v>2.1682999999999999</c:v>
                </c:pt>
                <c:pt idx="1054">
                  <c:v>2.1682999999999999</c:v>
                </c:pt>
                <c:pt idx="1055">
                  <c:v>2.1682999999999999</c:v>
                </c:pt>
                <c:pt idx="1056">
                  <c:v>2.1644000000000001</c:v>
                </c:pt>
                <c:pt idx="1057">
                  <c:v>2.161</c:v>
                </c:pt>
                <c:pt idx="1058">
                  <c:v>2.1663999999999999</c:v>
                </c:pt>
                <c:pt idx="1059">
                  <c:v>2.1648000000000001</c:v>
                </c:pt>
                <c:pt idx="1060">
                  <c:v>2.1482000000000001</c:v>
                </c:pt>
                <c:pt idx="1061">
                  <c:v>2.1482000000000001</c:v>
                </c:pt>
                <c:pt idx="1062">
                  <c:v>2.1482000000000001</c:v>
                </c:pt>
                <c:pt idx="1063">
                  <c:v>2.1505999999999998</c:v>
                </c:pt>
                <c:pt idx="1064">
                  <c:v>2.1276999999999999</c:v>
                </c:pt>
                <c:pt idx="1065">
                  <c:v>2.1274999999999999</c:v>
                </c:pt>
                <c:pt idx="1066">
                  <c:v>2.1362000000000001</c:v>
                </c:pt>
                <c:pt idx="1067">
                  <c:v>2.1234999999999999</c:v>
                </c:pt>
                <c:pt idx="1068">
                  <c:v>2.0912999999999999</c:v>
                </c:pt>
                <c:pt idx="1069">
                  <c:v>2.0912999999999999</c:v>
                </c:pt>
                <c:pt idx="1070">
                  <c:v>2.0912999999999999</c:v>
                </c:pt>
                <c:pt idx="1071">
                  <c:v>2.0912999999999999</c:v>
                </c:pt>
                <c:pt idx="1072">
                  <c:v>2.0985</c:v>
                </c:pt>
                <c:pt idx="1073">
                  <c:v>2.0838000000000001</c:v>
                </c:pt>
                <c:pt idx="1074">
                  <c:v>2.0666000000000002</c:v>
                </c:pt>
                <c:pt idx="1075">
                  <c:v>2.0666000000000002</c:v>
                </c:pt>
                <c:pt idx="1076">
                  <c:v>2.0666000000000002</c:v>
                </c:pt>
                <c:pt idx="1077">
                  <c:v>2.0615999999999999</c:v>
                </c:pt>
                <c:pt idx="1078">
                  <c:v>2.0674999999999999</c:v>
                </c:pt>
                <c:pt idx="1079">
                  <c:v>2.0724999999999998</c:v>
                </c:pt>
                <c:pt idx="1080">
                  <c:v>2.0344000000000002</c:v>
                </c:pt>
                <c:pt idx="1081">
                  <c:v>2.0278</c:v>
                </c:pt>
                <c:pt idx="1082">
                  <c:v>2.0278</c:v>
                </c:pt>
                <c:pt idx="1083">
                  <c:v>2.0278</c:v>
                </c:pt>
                <c:pt idx="1084">
                  <c:v>2.0312999999999999</c:v>
                </c:pt>
                <c:pt idx="1085">
                  <c:v>2.0219</c:v>
                </c:pt>
                <c:pt idx="1086">
                  <c:v>2.0160999999999998</c:v>
                </c:pt>
                <c:pt idx="1087">
                  <c:v>2.0278</c:v>
                </c:pt>
                <c:pt idx="1088">
                  <c:v>2.0232000000000001</c:v>
                </c:pt>
                <c:pt idx="1089">
                  <c:v>2.0232000000000001</c:v>
                </c:pt>
                <c:pt idx="1090">
                  <c:v>2.0232000000000001</c:v>
                </c:pt>
                <c:pt idx="1091">
                  <c:v>2.0118999999999998</c:v>
                </c:pt>
                <c:pt idx="1092">
                  <c:v>2.0261999999999998</c:v>
                </c:pt>
                <c:pt idx="1093">
                  <c:v>2.0133000000000001</c:v>
                </c:pt>
                <c:pt idx="1094">
                  <c:v>2.0139</c:v>
                </c:pt>
                <c:pt idx="1095">
                  <c:v>1.9996</c:v>
                </c:pt>
                <c:pt idx="1096">
                  <c:v>1.9996</c:v>
                </c:pt>
                <c:pt idx="1097">
                  <c:v>1.9996</c:v>
                </c:pt>
                <c:pt idx="1098">
                  <c:v>2.0206</c:v>
                </c:pt>
                <c:pt idx="1099">
                  <c:v>2.0253999999999999</c:v>
                </c:pt>
                <c:pt idx="1100">
                  <c:v>2.0236000000000001</c:v>
                </c:pt>
                <c:pt idx="1101">
                  <c:v>2.0091999999999999</c:v>
                </c:pt>
                <c:pt idx="1102">
                  <c:v>2.0028999999999999</c:v>
                </c:pt>
                <c:pt idx="1103">
                  <c:v>2.0028999999999999</c:v>
                </c:pt>
                <c:pt idx="1104">
                  <c:v>2.0028999999999999</c:v>
                </c:pt>
                <c:pt idx="1105">
                  <c:v>1.9958</c:v>
                </c:pt>
                <c:pt idx="1106">
                  <c:v>1.9863999999999999</c:v>
                </c:pt>
                <c:pt idx="1107">
                  <c:v>1.9849000000000001</c:v>
                </c:pt>
                <c:pt idx="1108">
                  <c:v>1.9988999999999999</c:v>
                </c:pt>
                <c:pt idx="1109">
                  <c:v>1.9906999999999999</c:v>
                </c:pt>
                <c:pt idx="1110">
                  <c:v>1.9906999999999999</c:v>
                </c:pt>
                <c:pt idx="1111">
                  <c:v>1.9906999999999999</c:v>
                </c:pt>
                <c:pt idx="1112">
                  <c:v>2.0213000000000001</c:v>
                </c:pt>
                <c:pt idx="1113">
                  <c:v>1.9842</c:v>
                </c:pt>
                <c:pt idx="1114">
                  <c:v>1.9829000000000001</c:v>
                </c:pt>
                <c:pt idx="1115">
                  <c:v>1.9653</c:v>
                </c:pt>
                <c:pt idx="1116">
                  <c:v>1.9686999999999999</c:v>
                </c:pt>
                <c:pt idx="1117">
                  <c:v>1.9686999999999999</c:v>
                </c:pt>
                <c:pt idx="1118">
                  <c:v>1.9686999999999999</c:v>
                </c:pt>
                <c:pt idx="1119">
                  <c:v>1.9702999999999999</c:v>
                </c:pt>
                <c:pt idx="1120">
                  <c:v>1.9668000000000001</c:v>
                </c:pt>
                <c:pt idx="1121">
                  <c:v>1.9495</c:v>
                </c:pt>
                <c:pt idx="1122">
                  <c:v>1.9381999999999999</c:v>
                </c:pt>
                <c:pt idx="1123">
                  <c:v>1.9214</c:v>
                </c:pt>
                <c:pt idx="1124">
                  <c:v>1.9214</c:v>
                </c:pt>
                <c:pt idx="1125">
                  <c:v>1.9214</c:v>
                </c:pt>
                <c:pt idx="1126">
                  <c:v>1.9179999999999999</c:v>
                </c:pt>
                <c:pt idx="1127">
                  <c:v>1.9120999999999999</c:v>
                </c:pt>
                <c:pt idx="1128">
                  <c:v>1.94</c:v>
                </c:pt>
                <c:pt idx="1129">
                  <c:v>1.9389000000000001</c:v>
                </c:pt>
                <c:pt idx="1130">
                  <c:v>1.9434</c:v>
                </c:pt>
                <c:pt idx="1131">
                  <c:v>1.9434</c:v>
                </c:pt>
                <c:pt idx="1132">
                  <c:v>1.9434</c:v>
                </c:pt>
                <c:pt idx="1133">
                  <c:v>1.9434</c:v>
                </c:pt>
                <c:pt idx="1134">
                  <c:v>1.9434</c:v>
                </c:pt>
                <c:pt idx="1135">
                  <c:v>1.9460999999999999</c:v>
                </c:pt>
                <c:pt idx="1136">
                  <c:v>1.9234</c:v>
                </c:pt>
                <c:pt idx="1137">
                  <c:v>1.9266000000000001</c:v>
                </c:pt>
                <c:pt idx="1138">
                  <c:v>1.9266000000000001</c:v>
                </c:pt>
                <c:pt idx="1139">
                  <c:v>1.9266000000000001</c:v>
                </c:pt>
                <c:pt idx="1140">
                  <c:v>1.9260999999999999</c:v>
                </c:pt>
                <c:pt idx="1141">
                  <c:v>1.9247000000000001</c:v>
                </c:pt>
                <c:pt idx="1142">
                  <c:v>1.9375</c:v>
                </c:pt>
                <c:pt idx="1143">
                  <c:v>1.9592000000000001</c:v>
                </c:pt>
                <c:pt idx="1144">
                  <c:v>1.9608000000000001</c:v>
                </c:pt>
                <c:pt idx="1145">
                  <c:v>1.9608000000000001</c:v>
                </c:pt>
                <c:pt idx="1146">
                  <c:v>1.9608000000000001</c:v>
                </c:pt>
                <c:pt idx="1147">
                  <c:v>1.968</c:v>
                </c:pt>
                <c:pt idx="1148">
                  <c:v>1.9759</c:v>
                </c:pt>
                <c:pt idx="1149">
                  <c:v>1.9702999999999999</c:v>
                </c:pt>
                <c:pt idx="1150">
                  <c:v>1.9619</c:v>
                </c:pt>
                <c:pt idx="1151">
                  <c:v>1.9712000000000001</c:v>
                </c:pt>
                <c:pt idx="1152">
                  <c:v>1.9712000000000001</c:v>
                </c:pt>
                <c:pt idx="1153">
                  <c:v>1.9712000000000001</c:v>
                </c:pt>
                <c:pt idx="1154">
                  <c:v>1.9787999999999999</c:v>
                </c:pt>
                <c:pt idx="1155">
                  <c:v>1.9787999999999999</c:v>
                </c:pt>
                <c:pt idx="1156">
                  <c:v>1.9877</c:v>
                </c:pt>
                <c:pt idx="1157">
                  <c:v>1.9921</c:v>
                </c:pt>
                <c:pt idx="1158">
                  <c:v>2.0007000000000001</c:v>
                </c:pt>
                <c:pt idx="1159">
                  <c:v>2.0007000000000001</c:v>
                </c:pt>
                <c:pt idx="1160">
                  <c:v>2.0007000000000001</c:v>
                </c:pt>
                <c:pt idx="1161">
                  <c:v>1.9869000000000001</c:v>
                </c:pt>
                <c:pt idx="1162">
                  <c:v>1.9850000000000001</c:v>
                </c:pt>
                <c:pt idx="1163">
                  <c:v>1.9806999999999999</c:v>
                </c:pt>
                <c:pt idx="1164">
                  <c:v>1.968</c:v>
                </c:pt>
                <c:pt idx="1165">
                  <c:v>1.9823</c:v>
                </c:pt>
                <c:pt idx="1166">
                  <c:v>1.9823</c:v>
                </c:pt>
                <c:pt idx="1167">
                  <c:v>1.9823</c:v>
                </c:pt>
                <c:pt idx="1168">
                  <c:v>1.9932000000000001</c:v>
                </c:pt>
                <c:pt idx="1169">
                  <c:v>2.0007000000000001</c:v>
                </c:pt>
                <c:pt idx="1170">
                  <c:v>2.0047000000000001</c:v>
                </c:pt>
                <c:pt idx="1171">
                  <c:v>2.0028000000000001</c:v>
                </c:pt>
                <c:pt idx="1172">
                  <c:v>1.9966999999999999</c:v>
                </c:pt>
                <c:pt idx="1173">
                  <c:v>1.9966999999999999</c:v>
                </c:pt>
                <c:pt idx="1174">
                  <c:v>1.9966999999999999</c:v>
                </c:pt>
                <c:pt idx="1175">
                  <c:v>1.9726999999999999</c:v>
                </c:pt>
                <c:pt idx="1176">
                  <c:v>1.9742</c:v>
                </c:pt>
                <c:pt idx="1177">
                  <c:v>1.9759</c:v>
                </c:pt>
                <c:pt idx="1178">
                  <c:v>1.9801</c:v>
                </c:pt>
                <c:pt idx="1179">
                  <c:v>2.0051000000000001</c:v>
                </c:pt>
                <c:pt idx="1180">
                  <c:v>2.0051000000000001</c:v>
                </c:pt>
                <c:pt idx="1181">
                  <c:v>2.0051000000000001</c:v>
                </c:pt>
                <c:pt idx="1182">
                  <c:v>2.0036</c:v>
                </c:pt>
                <c:pt idx="1183">
                  <c:v>2.0041000000000002</c:v>
                </c:pt>
                <c:pt idx="1184">
                  <c:v>2.0053000000000001</c:v>
                </c:pt>
                <c:pt idx="1185" formatCode="\ #\ ##0.0000">
                  <c:v>2.0053000000000001</c:v>
                </c:pt>
                <c:pt idx="1186" formatCode="\ #\ ##0.0000">
                  <c:v>2.0053000000000001</c:v>
                </c:pt>
                <c:pt idx="1187" formatCode="\ #\ ##0.0000">
                  <c:v>2.0053000000000001</c:v>
                </c:pt>
                <c:pt idx="1188" formatCode="\ #\ ##0.0000">
                  <c:v>2.0053000000000001</c:v>
                </c:pt>
                <c:pt idx="1189" formatCode="\ #\ ##0.0000">
                  <c:v>1.9979</c:v>
                </c:pt>
                <c:pt idx="1190" formatCode="\ #\ ##0.0000">
                  <c:v>2.0047999999999999</c:v>
                </c:pt>
                <c:pt idx="1191" formatCode="\ #\ ##0.0000">
                  <c:v>2.0158999999999998</c:v>
                </c:pt>
                <c:pt idx="1192" formatCode="\ #\ ##0.0000">
                  <c:v>2.0121000000000002</c:v>
                </c:pt>
                <c:pt idx="1193" formatCode="\ #\ ##0.0000">
                  <c:v>2.0124</c:v>
                </c:pt>
                <c:pt idx="1194" formatCode="\ #\ ##0.0000">
                  <c:v>2.0124</c:v>
                </c:pt>
                <c:pt idx="1195" formatCode="\ #\ ##0.0000">
                  <c:v>2.0124</c:v>
                </c:pt>
                <c:pt idx="1196" formatCode="\ #\ ##0.0000">
                  <c:v>2.012</c:v>
                </c:pt>
                <c:pt idx="1197" formatCode="\ #\ ##0.0000">
                  <c:v>2.0043000000000002</c:v>
                </c:pt>
                <c:pt idx="1198" formatCode="\ #\ ##0.0000">
                  <c:v>2.0045999999999999</c:v>
                </c:pt>
                <c:pt idx="1199" formatCode="\ #\ ##0.0000">
                  <c:v>1.994</c:v>
                </c:pt>
                <c:pt idx="1200" formatCode="\ #\ ##0.0000">
                  <c:v>1.9827999999999999</c:v>
                </c:pt>
                <c:pt idx="1201" formatCode="\ #\ ##0.0000">
                  <c:v>1.9827999999999999</c:v>
                </c:pt>
                <c:pt idx="1202" formatCode="\ #\ ##0.0000">
                  <c:v>1.9827999999999999</c:v>
                </c:pt>
                <c:pt idx="1203" formatCode="\ #\ ##0.0000">
                  <c:v>1.9823999999999999</c:v>
                </c:pt>
                <c:pt idx="1204" formatCode="\ #\ ##0.0000">
                  <c:v>1.9776</c:v>
                </c:pt>
                <c:pt idx="1205" formatCode="\ #\ ##0.0000">
                  <c:v>1.9806999999999999</c:v>
                </c:pt>
                <c:pt idx="1206" formatCode="\ #\ ##0.0000">
                  <c:v>1.978</c:v>
                </c:pt>
                <c:pt idx="1207" formatCode="\ #\ ##0.0000">
                  <c:v>1.9850000000000001</c:v>
                </c:pt>
                <c:pt idx="1208" formatCode="\ #\ ##0.0000">
                  <c:v>1.9850000000000001</c:v>
                </c:pt>
                <c:pt idx="1209" formatCode="\ #\ ##0.0000">
                  <c:v>1.9850000000000001</c:v>
                </c:pt>
                <c:pt idx="1210" formatCode="\ #\ ##0.0000">
                  <c:v>1.9897</c:v>
                </c:pt>
                <c:pt idx="1211" formatCode="\ #\ ##0.0000">
                  <c:v>1.9953000000000001</c:v>
                </c:pt>
                <c:pt idx="1212" formatCode="\ #\ ##0.0000">
                  <c:v>1.9943</c:v>
                </c:pt>
                <c:pt idx="1213" formatCode="\ #\ ##0.0000">
                  <c:v>1.9888999999999999</c:v>
                </c:pt>
                <c:pt idx="1214" formatCode="\ #\ ##0.0000">
                  <c:v>1.9958</c:v>
                </c:pt>
                <c:pt idx="1215" formatCode="\ #\ ##0.0000">
                  <c:v>1.9958</c:v>
                </c:pt>
                <c:pt idx="1216" formatCode="\ #\ ##0.0000">
                  <c:v>1.9958</c:v>
                </c:pt>
                <c:pt idx="1217" formatCode="\ #\ ##0.0000">
                  <c:v>1.9799</c:v>
                </c:pt>
                <c:pt idx="1218" formatCode="\ #\ ##0.0000">
                  <c:v>1.9916</c:v>
                </c:pt>
                <c:pt idx="1219" formatCode="\ #\ ##0.0000">
                  <c:v>1.9927999999999999</c:v>
                </c:pt>
                <c:pt idx="1220" formatCode="\ #\ ##0.0000">
                  <c:v>1.9925999999999999</c:v>
                </c:pt>
                <c:pt idx="1221" formatCode="\ #\ ##0.0000">
                  <c:v>1.9777</c:v>
                </c:pt>
                <c:pt idx="1222" formatCode="\ #\ ##0.0000">
                  <c:v>1.9777</c:v>
                </c:pt>
                <c:pt idx="1223" formatCode="\ #\ ##0.0000">
                  <c:v>1.9777</c:v>
                </c:pt>
                <c:pt idx="1224" formatCode="\ #\ ##0.0000">
                  <c:v>1.9661999999999999</c:v>
                </c:pt>
                <c:pt idx="1225" formatCode="\ #\ ##0.0000">
                  <c:v>1.9658</c:v>
                </c:pt>
                <c:pt idx="1226" formatCode="\ #\ ##0.0000">
                  <c:v>1.9652000000000001</c:v>
                </c:pt>
                <c:pt idx="1227" formatCode="\ #\ ##0.0000">
                  <c:v>1.9648000000000001</c:v>
                </c:pt>
                <c:pt idx="1228" formatCode="\ #\ ##0.0000">
                  <c:v>1.9555</c:v>
                </c:pt>
                <c:pt idx="1229" formatCode="\ #\ ##0.0000">
                  <c:v>1.9555</c:v>
                </c:pt>
                <c:pt idx="1230" formatCode="\ #\ ##0.0000">
                  <c:v>1.9555</c:v>
                </c:pt>
                <c:pt idx="1231" formatCode="\ #\ ##0.0000">
                  <c:v>1.9481999999999999</c:v>
                </c:pt>
                <c:pt idx="1232" formatCode="\ #\ ##0.0000">
                  <c:v>1.9393</c:v>
                </c:pt>
                <c:pt idx="1233" formatCode="\ #\ ##0.0000">
                  <c:v>1.9388000000000001</c:v>
                </c:pt>
                <c:pt idx="1234" formatCode="\ #\ ##0.0000">
                  <c:v>1.9288000000000001</c:v>
                </c:pt>
                <c:pt idx="1235" formatCode="\ #\ ##0.0000">
                  <c:v>1.9288000000000001</c:v>
                </c:pt>
                <c:pt idx="1236" formatCode="\ #\ ##0.0000">
                  <c:v>1.9288000000000001</c:v>
                </c:pt>
                <c:pt idx="1237" formatCode="\ #\ ##0.0000">
                  <c:v>1.9288000000000001</c:v>
                </c:pt>
                <c:pt idx="1238" formatCode="\ #\ ##0.0000">
                  <c:v>1.9354</c:v>
                </c:pt>
                <c:pt idx="1239" formatCode="\ #\ ##0.0000">
                  <c:v>1.9420999999999999</c:v>
                </c:pt>
                <c:pt idx="1240" formatCode="\ #\ ##0.0000">
                  <c:v>1.9521999999999999</c:v>
                </c:pt>
                <c:pt idx="1241" formatCode="\ #\ ##0.0000">
                  <c:v>1.9571000000000001</c:v>
                </c:pt>
                <c:pt idx="1242" formatCode="\ #\ ##0.0000">
                  <c:v>1.9511000000000001</c:v>
                </c:pt>
                <c:pt idx="1243" formatCode="\ #\ ##0.0000">
                  <c:v>1.9511000000000001</c:v>
                </c:pt>
                <c:pt idx="1244" formatCode="\ #\ ##0.0000">
                  <c:v>1.9511000000000001</c:v>
                </c:pt>
                <c:pt idx="1245" formatCode="\ #\ ##0.0000">
                  <c:v>1.9574</c:v>
                </c:pt>
                <c:pt idx="1246" formatCode="\ #\ ##0.0000">
                  <c:v>1.9578</c:v>
                </c:pt>
                <c:pt idx="1247" formatCode="\ #\ ##0.0000">
                  <c:v>1.9604999999999999</c:v>
                </c:pt>
                <c:pt idx="1248" formatCode="\ #\ ##0.0000">
                  <c:v>1.9613</c:v>
                </c:pt>
                <c:pt idx="1249" formatCode="\ #\ ##0.0000">
                  <c:v>1.9692000000000001</c:v>
                </c:pt>
                <c:pt idx="1250" formatCode="\ #\ ##0.0000">
                  <c:v>1.9692000000000001</c:v>
                </c:pt>
                <c:pt idx="1251" formatCode="\ #\ ##0.0000">
                  <c:v>1.9692000000000001</c:v>
                </c:pt>
                <c:pt idx="1252" formatCode="\ #\ ##0.0000">
                  <c:v>1.9584999999999999</c:v>
                </c:pt>
                <c:pt idx="1253" formatCode="\ #\ ##0.0000">
                  <c:v>1.9612000000000001</c:v>
                </c:pt>
                <c:pt idx="1254" formatCode="\ #\ ##0.0000">
                  <c:v>1.9536</c:v>
                </c:pt>
                <c:pt idx="1255" formatCode="\ #\ ##0.0000">
                  <c:v>1.9472</c:v>
                </c:pt>
                <c:pt idx="1256" formatCode="\ #\ ##0.0000">
                  <c:v>1.9477</c:v>
                </c:pt>
                <c:pt idx="1257" formatCode="\ #\ ##0.0000">
                  <c:v>1.9477</c:v>
                </c:pt>
                <c:pt idx="1258" formatCode="\ #\ ##0.0000">
                  <c:v>1.9477</c:v>
                </c:pt>
                <c:pt idx="1259" formatCode="\ #\ ##0.0000">
                  <c:v>1.9577</c:v>
                </c:pt>
                <c:pt idx="1260" formatCode="\ #\ ##0.0000">
                  <c:v>1.9562999999999999</c:v>
                </c:pt>
                <c:pt idx="1261" formatCode="\ #\ ##0.0000">
                  <c:v>1.956</c:v>
                </c:pt>
                <c:pt idx="1262" formatCode="\ #\ ##0.0000">
                  <c:v>1.9574</c:v>
                </c:pt>
                <c:pt idx="1263" formatCode="\ #\ ##0.0000">
                  <c:v>1.9523999999999999</c:v>
                </c:pt>
                <c:pt idx="1264" formatCode="\ #\ ##0.0000">
                  <c:v>1.9523999999999999</c:v>
                </c:pt>
                <c:pt idx="1265" formatCode="\ #\ ##0.0000">
                  <c:v>1.9523999999999999</c:v>
                </c:pt>
                <c:pt idx="1266" formatCode="\ #\ ##0.0000">
                  <c:v>1.9511000000000001</c:v>
                </c:pt>
                <c:pt idx="1267" formatCode="\ #\ ##0.0000">
                  <c:v>1.9480999999999999</c:v>
                </c:pt>
                <c:pt idx="1268" formatCode="\ #\ ##0.0000">
                  <c:v>1.9457</c:v>
                </c:pt>
                <c:pt idx="1269" formatCode="\ #\ ##0.0000">
                  <c:v>1.9334</c:v>
                </c:pt>
                <c:pt idx="1270" formatCode="\ #\ ##0.0000">
                  <c:v>1.9321999999999999</c:v>
                </c:pt>
                <c:pt idx="1271" formatCode="\ #\ ##0.0000">
                  <c:v>1.9321999999999999</c:v>
                </c:pt>
                <c:pt idx="1272" formatCode="\ #\ ##0.0000">
                  <c:v>1.9321999999999999</c:v>
                </c:pt>
                <c:pt idx="1273" formatCode="\ #\ ##0.0000">
                  <c:v>1.9336</c:v>
                </c:pt>
                <c:pt idx="1274" formatCode="\ #\ ##0.0000">
                  <c:v>1.9280999999999999</c:v>
                </c:pt>
                <c:pt idx="1275" formatCode="\ #\ ##0.0000">
                  <c:v>1.9330000000000001</c:v>
                </c:pt>
                <c:pt idx="1276" formatCode="\ #\ ##0.0000">
                  <c:v>1.9263999999999999</c:v>
                </c:pt>
                <c:pt idx="1277" formatCode="\ #\ ##0.0000">
                  <c:v>1.9268000000000001</c:v>
                </c:pt>
                <c:pt idx="1278" formatCode="\ #\ ##0.0000">
                  <c:v>1.9268000000000001</c:v>
                </c:pt>
                <c:pt idx="1279" formatCode="\ #\ ##0.0000">
                  <c:v>1.9268000000000001</c:v>
                </c:pt>
                <c:pt idx="1280" formatCode="\ #\ ##0.0000">
                  <c:v>1.9158999999999999</c:v>
                </c:pt>
                <c:pt idx="1281" formatCode="\ #\ ##0.0000">
                  <c:v>1.9177999999999999</c:v>
                </c:pt>
                <c:pt idx="1282" formatCode="\ #\ ##0.0000">
                  <c:v>1.9176</c:v>
                </c:pt>
                <c:pt idx="1283" formatCode="\ #\ ##0.0000">
                  <c:v>1.9156</c:v>
                </c:pt>
                <c:pt idx="1284" formatCode="\ #\ ##0.0000">
                  <c:v>1.9149</c:v>
                </c:pt>
                <c:pt idx="1285" formatCode="\ #\ ##0.0000">
                  <c:v>1.9149</c:v>
                </c:pt>
                <c:pt idx="1286" formatCode="\ #\ ##0.0000">
                  <c:v>1.9149</c:v>
                </c:pt>
                <c:pt idx="1287" formatCode="\ #\ ##0.0000">
                  <c:v>1.9137</c:v>
                </c:pt>
                <c:pt idx="1288" formatCode="\ #\ ##0.0000">
                  <c:v>1.913</c:v>
                </c:pt>
                <c:pt idx="1289" formatCode="\ #\ ##0.0000">
                  <c:v>1.9189000000000001</c:v>
                </c:pt>
                <c:pt idx="1290" formatCode="\ #\ ##0.0000">
                  <c:v>1.9305000000000001</c:v>
                </c:pt>
                <c:pt idx="1291" formatCode="\ #\ ##0.0000">
                  <c:v>1.9251</c:v>
                </c:pt>
                <c:pt idx="1292" formatCode="\ #\ ##0.0000">
                  <c:v>1.9251</c:v>
                </c:pt>
                <c:pt idx="1293" formatCode="\ #\ ##0.0000">
                  <c:v>1.9251</c:v>
                </c:pt>
                <c:pt idx="1294" formatCode="\ #\ ##0.0000">
                  <c:v>1.9248000000000001</c:v>
                </c:pt>
                <c:pt idx="1295" formatCode="\ #\ ##0.0000">
                  <c:v>1.9185000000000001</c:v>
                </c:pt>
                <c:pt idx="1296" formatCode="\ #\ ##0.0000">
                  <c:v>1.9113</c:v>
                </c:pt>
                <c:pt idx="1297" formatCode="\ #\ ##0.0000">
                  <c:v>1.9064000000000001</c:v>
                </c:pt>
                <c:pt idx="1298" formatCode="\ #\ ##0.0000">
                  <c:v>1.9048</c:v>
                </c:pt>
                <c:pt idx="1299" formatCode="\ #\ ##0.0000">
                  <c:v>1.9048</c:v>
                </c:pt>
                <c:pt idx="1300" formatCode="\ #\ ##0.0000">
                  <c:v>1.9048</c:v>
                </c:pt>
                <c:pt idx="1301" formatCode="\ #\ ##0.0000">
                  <c:v>1.9023000000000001</c:v>
                </c:pt>
                <c:pt idx="1302" formatCode="\ #\ ##0.0000">
                  <c:v>1.9004000000000001</c:v>
                </c:pt>
                <c:pt idx="1303" formatCode="\ #\ ##0.0000">
                  <c:v>1.9016999999999999</c:v>
                </c:pt>
                <c:pt idx="1304" formatCode="\ #\ ##0.0000">
                  <c:v>1.9100999999999999</c:v>
                </c:pt>
                <c:pt idx="1305" formatCode="\ #\ ##0.0000">
                  <c:v>1.9065000000000001</c:v>
                </c:pt>
                <c:pt idx="1306" formatCode="\ #\ ##0.0000">
                  <c:v>1.9065000000000001</c:v>
                </c:pt>
                <c:pt idx="1307" formatCode="\ #\ ##0.0000">
                  <c:v>1.9065000000000001</c:v>
                </c:pt>
                <c:pt idx="1308" formatCode="\ #\ ##0.0000">
                  <c:v>1.9054</c:v>
                </c:pt>
                <c:pt idx="1309" formatCode="\ #\ ##0.0000">
                  <c:v>1.9039999999999999</c:v>
                </c:pt>
                <c:pt idx="1310" formatCode="\ #\ ##0.0000">
                  <c:v>1.9041999999999999</c:v>
                </c:pt>
                <c:pt idx="1311" formatCode="\ #\ ##0.0000">
                  <c:v>1.9038999999999999</c:v>
                </c:pt>
                <c:pt idx="1312" formatCode="\ #\ ##0.0000">
                  <c:v>1.9052</c:v>
                </c:pt>
                <c:pt idx="1313" formatCode="\ #\ ##0.0000">
                  <c:v>1.9052</c:v>
                </c:pt>
                <c:pt idx="1314" formatCode="\ #\ ##0.0000">
                  <c:v>1.9052</c:v>
                </c:pt>
                <c:pt idx="1315" formatCode="\ #\ ##0.0000">
                  <c:v>1.9052</c:v>
                </c:pt>
                <c:pt idx="1316" formatCode="\ #\ ##0.0000">
                  <c:v>1.9061999999999999</c:v>
                </c:pt>
                <c:pt idx="1317" formatCode="\ #\ ##0.0000">
                  <c:v>1.9083000000000001</c:v>
                </c:pt>
                <c:pt idx="1318" formatCode="\ #\ ##0.0000">
                  <c:v>1.9109</c:v>
                </c:pt>
                <c:pt idx="1319" formatCode="\ #\ ##0.0000">
                  <c:v>1.9433</c:v>
                </c:pt>
                <c:pt idx="1320" formatCode="\ #\ ##0.0000">
                  <c:v>1.9433</c:v>
                </c:pt>
                <c:pt idx="1321" formatCode="\ #\ ##0.0000">
                  <c:v>1.9433</c:v>
                </c:pt>
                <c:pt idx="1322" formatCode="\ #\ ##0.0000">
                  <c:v>1.9585999999999999</c:v>
                </c:pt>
                <c:pt idx="1323" formatCode="\ #\ ##0.0000">
                  <c:v>1.9581</c:v>
                </c:pt>
                <c:pt idx="1324" formatCode="\ #\ ##0.0000">
                  <c:v>1.9498</c:v>
                </c:pt>
                <c:pt idx="1325" formatCode="\ #\ ##0.0000">
                  <c:v>1.9563999999999999</c:v>
                </c:pt>
                <c:pt idx="1326" formatCode="\ #\ ##0.0000">
                  <c:v>1.9572000000000001</c:v>
                </c:pt>
                <c:pt idx="1327" formatCode="\ #\ ##0.0000">
                  <c:v>1.9572000000000001</c:v>
                </c:pt>
                <c:pt idx="1328" formatCode="\ #\ ##0.0000">
                  <c:v>1.9572000000000001</c:v>
                </c:pt>
                <c:pt idx="1329" formatCode="\ #\ ##0.0000">
                  <c:v>1.9460999999999999</c:v>
                </c:pt>
                <c:pt idx="1330" formatCode="\ #\ ##0.0000">
                  <c:v>1.9447000000000001</c:v>
                </c:pt>
                <c:pt idx="1331" formatCode="\ #\ ##0.0000">
                  <c:v>1.9514</c:v>
                </c:pt>
                <c:pt idx="1332" formatCode="\ #\ ##0.0000">
                  <c:v>1.9646999999999999</c:v>
                </c:pt>
                <c:pt idx="1333" formatCode="\ #\ ##0.0000">
                  <c:v>1.9636</c:v>
                </c:pt>
                <c:pt idx="1334" formatCode="\ #\ ##0.0000">
                  <c:v>1.9636</c:v>
                </c:pt>
                <c:pt idx="1335" formatCode="\ #\ ##0.0000">
                  <c:v>1.9636</c:v>
                </c:pt>
                <c:pt idx="1336" formatCode="\ #\ ##0.0000">
                  <c:v>1.9664999999999999</c:v>
                </c:pt>
                <c:pt idx="1337" formatCode="\ #\ ##0.0000">
                  <c:v>1.9719</c:v>
                </c:pt>
                <c:pt idx="1338" formatCode="\ #\ ##0.0000">
                  <c:v>1.9795</c:v>
                </c:pt>
                <c:pt idx="1339" formatCode="\ #\ ##0.0000">
                  <c:v>1.9626999999999999</c:v>
                </c:pt>
                <c:pt idx="1340" formatCode="\ #\ ##0.0000">
                  <c:v>1.9702999999999999</c:v>
                </c:pt>
                <c:pt idx="1341" formatCode="\ #\ ##0.0000">
                  <c:v>1.9702999999999999</c:v>
                </c:pt>
                <c:pt idx="1342" formatCode="\ #\ ##0.0000">
                  <c:v>1.9702999999999999</c:v>
                </c:pt>
                <c:pt idx="1343" formatCode="\ #\ ##0.0000">
                  <c:v>1.9705999999999999</c:v>
                </c:pt>
                <c:pt idx="1344" formatCode="\ #\ ##0.0000">
                  <c:v>1.9696</c:v>
                </c:pt>
                <c:pt idx="1345" formatCode="\ #\ ##0.0000">
                  <c:v>1.9789000000000001</c:v>
                </c:pt>
                <c:pt idx="1346" formatCode="\ #\ ##0.0000">
                  <c:v>1.9745999999999999</c:v>
                </c:pt>
                <c:pt idx="1347" formatCode="\ #\ ##0.0000">
                  <c:v>1.9739</c:v>
                </c:pt>
                <c:pt idx="1348" formatCode="\ #\ ##0.0000">
                  <c:v>1.9739</c:v>
                </c:pt>
                <c:pt idx="1349" formatCode="\ #\ ##0.0000">
                  <c:v>1.9739</c:v>
                </c:pt>
                <c:pt idx="1350" formatCode="\ #\ ##0.0000">
                  <c:v>1.9547000000000001</c:v>
                </c:pt>
                <c:pt idx="1351" formatCode="\ #\ ##0.0000">
                  <c:v>1.9525999999999999</c:v>
                </c:pt>
                <c:pt idx="1352" formatCode="\ #\ ##0.0000">
                  <c:v>1.9548000000000001</c:v>
                </c:pt>
                <c:pt idx="1353" formatCode="\ #\ ##0.0000">
                  <c:v>1.9749000000000001</c:v>
                </c:pt>
                <c:pt idx="1354" formatCode="\ #\ ##0.0000">
                  <c:v>1.9725999999999999</c:v>
                </c:pt>
                <c:pt idx="1355" formatCode="\ #\ ##0.0000">
                  <c:v>1.9725999999999999</c:v>
                </c:pt>
                <c:pt idx="1356" formatCode="\ #\ ##0.0000">
                  <c:v>1.9725999999999999</c:v>
                </c:pt>
                <c:pt idx="1357" formatCode="\ #\ ##0.0000">
                  <c:v>1.9715</c:v>
                </c:pt>
                <c:pt idx="1358" formatCode="\ #\ ##0.0000">
                  <c:v>1.9722999999999999</c:v>
                </c:pt>
                <c:pt idx="1359" formatCode="\ #\ ##0.0000">
                  <c:v>1.9577</c:v>
                </c:pt>
                <c:pt idx="1360" formatCode="\ #\ ##0.0000">
                  <c:v>1.9496</c:v>
                </c:pt>
                <c:pt idx="1361" formatCode="\ #\ ##0.0000">
                  <c:v>1.948</c:v>
                </c:pt>
                <c:pt idx="1362" formatCode="\ #\ ##0.0000">
                  <c:v>1.948</c:v>
                </c:pt>
                <c:pt idx="1363" formatCode="\ #\ ##0.0000">
                  <c:v>1.948</c:v>
                </c:pt>
                <c:pt idx="1364" formatCode="\ #\ ##0.0000">
                  <c:v>1.9434</c:v>
                </c:pt>
                <c:pt idx="1365" formatCode="\ #\ ##0.0000">
                  <c:v>1.9507000000000001</c:v>
                </c:pt>
                <c:pt idx="1366" formatCode="\ #\ ##0.0000">
                  <c:v>1.9519</c:v>
                </c:pt>
                <c:pt idx="1367" formatCode="\ #\ ##0.0000">
                  <c:v>1.9584999999999999</c:v>
                </c:pt>
                <c:pt idx="1368" formatCode="\ #\ ##0.0000">
                  <c:v>1.9584999999999999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4945840"/>
        <c:axId val="-1284933872"/>
      </c:lineChart>
      <c:catAx>
        <c:axId val="-128493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">
            <a:solidFill>
              <a:srgbClr val="002060"/>
            </a:solidFill>
          </a:ln>
        </c:spPr>
        <c:txPr>
          <a:bodyPr rot="-5400000" vert="horz"/>
          <a:lstStyle/>
          <a:p>
            <a:pPr algn="ctr">
              <a:defRPr sz="1400"/>
            </a:pPr>
            <a:endParaRPr lang="ru-RU"/>
          </a:p>
        </c:txPr>
        <c:crossAx val="-1284934416"/>
        <c:crosses val="autoZero"/>
        <c:auto val="1"/>
        <c:lblAlgn val="ctr"/>
        <c:lblOffset val="100"/>
        <c:noMultiLvlLbl val="0"/>
      </c:catAx>
      <c:valAx>
        <c:axId val="-1284934416"/>
        <c:scaling>
          <c:orientation val="minMax"/>
          <c:max val="90"/>
          <c:min val="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RUB </a:t>
                </a:r>
                <a:r>
                  <a:rPr lang="ru-RU" sz="1400"/>
                  <a:t>за 1 </a:t>
                </a:r>
                <a:r>
                  <a:rPr lang="en-US" sz="1400"/>
                  <a:t>USD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10624169986719788"/>
              <c:y val="3.13267869257623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-1284936048"/>
        <c:crosses val="autoZero"/>
        <c:crossBetween val="between"/>
      </c:valAx>
      <c:valAx>
        <c:axId val="-1284933872"/>
        <c:scaling>
          <c:orientation val="minMax"/>
          <c:max val="2.5"/>
          <c:min val="0.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FF0066"/>
                    </a:solidFill>
                  </a:defRPr>
                </a:pPr>
                <a:r>
                  <a:rPr lang="en-US" sz="1400">
                    <a:solidFill>
                      <a:srgbClr val="FF0066"/>
                    </a:solidFill>
                  </a:rPr>
                  <a:t>BYN </a:t>
                </a:r>
                <a:r>
                  <a:rPr lang="ru-RU" sz="1400">
                    <a:solidFill>
                      <a:srgbClr val="FF0066"/>
                    </a:solidFill>
                  </a:rPr>
                  <a:t>за 1 </a:t>
                </a:r>
                <a:r>
                  <a:rPr lang="en-US" sz="1400">
                    <a:solidFill>
                      <a:srgbClr val="FF0066"/>
                    </a:solidFill>
                  </a:rPr>
                  <a:t>USD</a:t>
                </a:r>
                <a:endParaRPr lang="ru-RU" sz="1400">
                  <a:solidFill>
                    <a:srgbClr val="FF0066"/>
                  </a:solidFill>
                </a:endParaRPr>
              </a:p>
            </c:rich>
          </c:tx>
          <c:layout>
            <c:manualLayout>
              <c:xMode val="edge"/>
              <c:yMode val="edge"/>
              <c:x val="0.7428020202653951"/>
              <c:y val="2.71924193277453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FF0066"/>
            </a:solidFill>
          </a:ln>
        </c:spPr>
        <c:txPr>
          <a:bodyPr/>
          <a:lstStyle/>
          <a:p>
            <a:pPr algn="ctr">
              <a:defRPr sz="1400"/>
            </a:pPr>
            <a:endParaRPr lang="ru-RU"/>
          </a:p>
        </c:txPr>
        <c:crossAx val="-1284945840"/>
        <c:crosses val="max"/>
        <c:crossBetween val="between"/>
        <c:majorUnit val="0.5"/>
      </c:valAx>
      <c:catAx>
        <c:axId val="-1284945840"/>
        <c:scaling>
          <c:orientation val="minMax"/>
        </c:scaling>
        <c:delete val="1"/>
        <c:axPos val="b"/>
        <c:majorTickMark val="out"/>
        <c:minorTickMark val="none"/>
        <c:tickLblPos val="nextTo"/>
        <c:crossAx val="-1284933872"/>
        <c:crosses val="autoZero"/>
        <c:auto val="1"/>
        <c:lblAlgn val="ctr"/>
        <c:lblOffset val="100"/>
        <c:noMultiLvlLbl val="0"/>
      </c:catAx>
      <c:spPr>
        <a:blipFill dpi="0" rotWithShape="1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</c:spPr>
    </c:plotArea>
    <c:legend>
      <c:legendPos val="b"/>
      <c:layout>
        <c:manualLayout>
          <c:xMode val="edge"/>
          <c:yMode val="edge"/>
          <c:x val="3.0795502414050095E-2"/>
          <c:y val="0.88805274254485367"/>
          <c:w val="0.9"/>
          <c:h val="7.092160906684776E-2"/>
        </c:manualLayout>
      </c:layout>
      <c:overlay val="0"/>
      <c:txPr>
        <a:bodyPr/>
        <a:lstStyle/>
        <a:p>
          <a:pPr algn="ctr"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ru-RU" sz="800" b="0" i="0" u="none" strike="noStrike" kern="1200" baseline="0">
          <a:solidFill>
            <a:sysClr val="windowText" lastClr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10629921259836E-2"/>
          <c:y val="8.3807961504811887E-2"/>
          <c:w val="0.86134492563429577"/>
          <c:h val="0.68871719160104983"/>
        </c:manualLayout>
      </c:layout>
      <c:lineChart>
        <c:grouping val="standard"/>
        <c:varyColors val="0"/>
        <c:ser>
          <c:idx val="0"/>
          <c:order val="0"/>
          <c:tx>
            <c:v>Depth Score (0-50)</c:v>
          </c:tx>
          <c:spPr>
            <a:ln w="31750">
              <a:solidFill>
                <a:srgbClr val="008080"/>
              </a:solidFill>
            </a:ln>
          </c:spPr>
          <c:marker>
            <c:symbol val="none"/>
          </c:marker>
          <c:cat>
            <c:numRef>
              <c:f>'Table A.2. Depth'!$B$154:$L$154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A.2. Depth'!$B$155:$L$155</c:f>
              <c:numCache>
                <c:formatCode>0</c:formatCode>
                <c:ptCount val="11"/>
                <c:pt idx="0">
                  <c:v>20.047012071034377</c:v>
                </c:pt>
                <c:pt idx="1">
                  <c:v>20.97399104570588</c:v>
                </c:pt>
                <c:pt idx="2">
                  <c:v>22.511956766292446</c:v>
                </c:pt>
                <c:pt idx="3">
                  <c:v>23.862716222589171</c:v>
                </c:pt>
                <c:pt idx="4">
                  <c:v>24.413229559102525</c:v>
                </c:pt>
                <c:pt idx="5">
                  <c:v>26.890772881319275</c:v>
                </c:pt>
                <c:pt idx="6">
                  <c:v>30.586183476209257</c:v>
                </c:pt>
                <c:pt idx="7">
                  <c:v>31.529773973833699</c:v>
                </c:pt>
                <c:pt idx="8">
                  <c:v>30.425574313276645</c:v>
                </c:pt>
                <c:pt idx="9">
                  <c:v>29.475637840591535</c:v>
                </c:pt>
                <c:pt idx="10">
                  <c:v>30.76629718013718</c:v>
                </c:pt>
              </c:numCache>
            </c:numRef>
          </c:val>
          <c:smooth val="0"/>
        </c:ser>
        <c:ser>
          <c:idx val="1"/>
          <c:order val="1"/>
          <c:tx>
            <c:v>Breadth Score (0-50)</c:v>
          </c:tx>
          <c:spPr>
            <a:ln w="31750">
              <a:solidFill>
                <a:srgbClr val="FF0066"/>
              </a:solidFill>
            </a:ln>
          </c:spPr>
          <c:marker>
            <c:symbol val="none"/>
          </c:marker>
          <c:cat>
            <c:numRef>
              <c:f>'Table A.2. Depth'!$B$154:$L$154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A.2. Depth'!$B$156:$L$156</c:f>
              <c:numCache>
                <c:formatCode>0</c:formatCode>
                <c:ptCount val="11"/>
                <c:pt idx="0">
                  <c:v>7.9509522173740548</c:v>
                </c:pt>
                <c:pt idx="1">
                  <c:v>7.986211853186191</c:v>
                </c:pt>
                <c:pt idx="2">
                  <c:v>7.078276231023624</c:v>
                </c:pt>
                <c:pt idx="3">
                  <c:v>6.0033244809338475</c:v>
                </c:pt>
                <c:pt idx="4">
                  <c:v>6.21708042373798</c:v>
                </c:pt>
                <c:pt idx="5">
                  <c:v>5.5424951191266896</c:v>
                </c:pt>
                <c:pt idx="6">
                  <c:v>4.541847772164437</c:v>
                </c:pt>
                <c:pt idx="7">
                  <c:v>4.4516285388618169</c:v>
                </c:pt>
                <c:pt idx="8">
                  <c:v>5.5593410340587148</c:v>
                </c:pt>
                <c:pt idx="9">
                  <c:v>5.7345385493517673</c:v>
                </c:pt>
                <c:pt idx="10">
                  <c:v>5.4799780570456207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4140400"/>
        <c:axId val="-1144143664"/>
      </c:lineChart>
      <c:catAx>
        <c:axId val="-11441404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43664"/>
        <c:crosses val="autoZero"/>
        <c:auto val="1"/>
        <c:lblAlgn val="ctr"/>
        <c:lblOffset val="100"/>
        <c:noMultiLvlLbl val="0"/>
      </c:catAx>
      <c:valAx>
        <c:axId val="-11441436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404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7376080237116516"/>
          <c:w val="0.98087726647152595"/>
          <c:h val="0.10734248773945752"/>
        </c:manualLayout>
      </c:layout>
      <c:overlay val="0"/>
      <c:txPr>
        <a:bodyPr/>
        <a:lstStyle/>
        <a:p>
          <a:pPr algn="ctr"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ru-RU" sz="1400" b="0" i="0" u="none" strike="noStrike" kern="1200" baseline="0">
          <a:solidFill>
            <a:prstClr val="black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46192034843724E-2"/>
          <c:y val="9.5502787221741922E-2"/>
          <c:w val="0.89556855476537889"/>
          <c:h val="0.64410109563850571"/>
        </c:manualLayout>
      </c:layout>
      <c:lineChart>
        <c:grouping val="standard"/>
        <c:varyColors val="0"/>
        <c:ser>
          <c:idx val="0"/>
          <c:order val="0"/>
          <c:tx>
            <c:strRef>
              <c:f>'Table A.3. Breadth'!$A$178</c:f>
              <c:strCache>
                <c:ptCount val="1"/>
                <c:pt idx="0">
                  <c:v>Baltic States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5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Breadth'!$B$178:$L$178</c:f>
              <c:numCache>
                <c:formatCode>0</c:formatCode>
                <c:ptCount val="11"/>
                <c:pt idx="0">
                  <c:v>17.91504215047425</c:v>
                </c:pt>
                <c:pt idx="1">
                  <c:v>17.908177631694688</c:v>
                </c:pt>
                <c:pt idx="2">
                  <c:v>18.3768060281926</c:v>
                </c:pt>
                <c:pt idx="3">
                  <c:v>19.267524293678267</c:v>
                </c:pt>
                <c:pt idx="4">
                  <c:v>17.790421375150721</c:v>
                </c:pt>
                <c:pt idx="5">
                  <c:v>16.08059010770306</c:v>
                </c:pt>
                <c:pt idx="6">
                  <c:v>16.402175618162509</c:v>
                </c:pt>
                <c:pt idx="7">
                  <c:v>15.619080177500258</c:v>
                </c:pt>
                <c:pt idx="8">
                  <c:v>16.206750439839574</c:v>
                </c:pt>
                <c:pt idx="9">
                  <c:v>16.766664370994217</c:v>
                </c:pt>
                <c:pt idx="10">
                  <c:v>17.398287393172382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A.3. Breadth'!$A$179</c:f>
              <c:strCache>
                <c:ptCount val="1"/>
                <c:pt idx="0">
                  <c:v>Countries of Visegrad group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Breadth'!$B$179:$L$179</c:f>
              <c:numCache>
                <c:formatCode>0</c:formatCode>
                <c:ptCount val="11"/>
                <c:pt idx="0">
                  <c:v>29.591389867351772</c:v>
                </c:pt>
                <c:pt idx="1">
                  <c:v>30.286529527890536</c:v>
                </c:pt>
                <c:pt idx="2">
                  <c:v>30.411630918726882</c:v>
                </c:pt>
                <c:pt idx="3">
                  <c:v>29.489018763121628</c:v>
                </c:pt>
                <c:pt idx="4">
                  <c:v>29.435076739683044</c:v>
                </c:pt>
                <c:pt idx="5">
                  <c:v>28.791843554528572</c:v>
                </c:pt>
                <c:pt idx="6">
                  <c:v>27.627510067476813</c:v>
                </c:pt>
                <c:pt idx="7">
                  <c:v>27.081135043905469</c:v>
                </c:pt>
                <c:pt idx="8">
                  <c:v>27.042821208488935</c:v>
                </c:pt>
                <c:pt idx="9">
                  <c:v>27.404041709701318</c:v>
                </c:pt>
                <c:pt idx="10">
                  <c:v>27.606150204670321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A.3. Breadth'!$A$180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Breadth'!$B$180:$L$180</c:f>
              <c:numCache>
                <c:formatCode>0</c:formatCode>
                <c:ptCount val="11"/>
                <c:pt idx="0">
                  <c:v>33.281781946771311</c:v>
                </c:pt>
                <c:pt idx="1">
                  <c:v>34.209087171501729</c:v>
                </c:pt>
                <c:pt idx="2">
                  <c:v>29.077998261326726</c:v>
                </c:pt>
                <c:pt idx="3">
                  <c:v>28.829962961378513</c:v>
                </c:pt>
                <c:pt idx="4">
                  <c:v>29.747844352524268</c:v>
                </c:pt>
                <c:pt idx="5">
                  <c:v>29.465506298327892</c:v>
                </c:pt>
                <c:pt idx="6">
                  <c:v>28.664480443631913</c:v>
                </c:pt>
                <c:pt idx="7">
                  <c:v>28.499751832572084</c:v>
                </c:pt>
                <c:pt idx="8">
                  <c:v>33.00434428603895</c:v>
                </c:pt>
                <c:pt idx="9">
                  <c:v>31.363089428934789</c:v>
                </c:pt>
                <c:pt idx="10">
                  <c:v>32.089855474983672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 A.3. Breadth'!$A$181</c:f>
              <c:strCache>
                <c:ptCount val="1"/>
                <c:pt idx="0">
                  <c:v>Kazakhstan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008080"/>
              </a:solidFill>
              <a:ln>
                <a:solidFill>
                  <a:srgbClr val="00808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Breadth'!$B$181:$L$181</c:f>
              <c:numCache>
                <c:formatCode>0</c:formatCode>
                <c:ptCount val="11"/>
                <c:pt idx="0">
                  <c:v>25.846615324271383</c:v>
                </c:pt>
                <c:pt idx="1">
                  <c:v>25.963748615816272</c:v>
                </c:pt>
                <c:pt idx="2">
                  <c:v>27.026518968369956</c:v>
                </c:pt>
                <c:pt idx="3">
                  <c:v>26.534773412097628</c:v>
                </c:pt>
                <c:pt idx="4">
                  <c:v>27.202218905687296</c:v>
                </c:pt>
                <c:pt idx="5">
                  <c:v>28.812087437042138</c:v>
                </c:pt>
                <c:pt idx="6">
                  <c:v>28.362838410324215</c:v>
                </c:pt>
                <c:pt idx="7">
                  <c:v>27.402559687872319</c:v>
                </c:pt>
                <c:pt idx="8">
                  <c:v>28.586391582601991</c:v>
                </c:pt>
                <c:pt idx="9">
                  <c:v>28.881982522765824</c:v>
                </c:pt>
                <c:pt idx="10">
                  <c:v>26.164902823637021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 A.3. Breadth'!$A$182</c:f>
              <c:strCache>
                <c:ptCount val="1"/>
                <c:pt idx="0">
                  <c:v>Belarus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Breadth'!$B$182:$L$182</c:f>
              <c:numCache>
                <c:formatCode>0</c:formatCode>
                <c:ptCount val="11"/>
                <c:pt idx="0">
                  <c:v>7.9509522173740548</c:v>
                </c:pt>
                <c:pt idx="1">
                  <c:v>7.986211853186191</c:v>
                </c:pt>
                <c:pt idx="2">
                  <c:v>7.078276231023624</c:v>
                </c:pt>
                <c:pt idx="3">
                  <c:v>6.0033244809338475</c:v>
                </c:pt>
                <c:pt idx="4">
                  <c:v>6.21708042373798</c:v>
                </c:pt>
                <c:pt idx="5">
                  <c:v>5.5424951191266896</c:v>
                </c:pt>
                <c:pt idx="6">
                  <c:v>4.541847772164437</c:v>
                </c:pt>
                <c:pt idx="7">
                  <c:v>4.4516285388618169</c:v>
                </c:pt>
                <c:pt idx="8">
                  <c:v>5.5593410340587148</c:v>
                </c:pt>
                <c:pt idx="9">
                  <c:v>5.7345385493517673</c:v>
                </c:pt>
                <c:pt idx="10">
                  <c:v>5.4799780570456207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'Table A.3. Breadth'!$A$183</c:f>
              <c:strCache>
                <c:ptCount val="1"/>
                <c:pt idx="0">
                  <c:v>Balkan countries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Breadth'!$B$183:$L$183</c:f>
              <c:numCache>
                <c:formatCode>0</c:formatCode>
                <c:ptCount val="11"/>
                <c:pt idx="0">
                  <c:v>17.717868645669586</c:v>
                </c:pt>
                <c:pt idx="1">
                  <c:v>18.746459310006028</c:v>
                </c:pt>
                <c:pt idx="2">
                  <c:v>18.968305007840186</c:v>
                </c:pt>
                <c:pt idx="3">
                  <c:v>18.355552727834517</c:v>
                </c:pt>
                <c:pt idx="4">
                  <c:v>18.92046664770174</c:v>
                </c:pt>
                <c:pt idx="5">
                  <c:v>18.399703831305612</c:v>
                </c:pt>
                <c:pt idx="6">
                  <c:v>18.088716141339958</c:v>
                </c:pt>
                <c:pt idx="7">
                  <c:v>17.964850626205397</c:v>
                </c:pt>
                <c:pt idx="8">
                  <c:v>17.670651117283455</c:v>
                </c:pt>
                <c:pt idx="9">
                  <c:v>17.578051773945134</c:v>
                </c:pt>
                <c:pt idx="10">
                  <c:v>18.354898539622646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'Table A.3. Breadth'!$A$185</c:f>
              <c:strCache>
                <c:ptCount val="1"/>
                <c:pt idx="0">
                  <c:v>Ukraine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'Table A.3. Breadth'!$B$185:$L$185</c:f>
              <c:numCache>
                <c:formatCode>0</c:formatCode>
                <c:ptCount val="11"/>
                <c:pt idx="0">
                  <c:v>15.46347707995977</c:v>
                </c:pt>
                <c:pt idx="1">
                  <c:v>16.233483322430654</c:v>
                </c:pt>
                <c:pt idx="2">
                  <c:v>16.579745367794192</c:v>
                </c:pt>
                <c:pt idx="3">
                  <c:v>17.909406367329794</c:v>
                </c:pt>
                <c:pt idx="4">
                  <c:v>16.734020211456954</c:v>
                </c:pt>
                <c:pt idx="5">
                  <c:v>16.146764597795357</c:v>
                </c:pt>
                <c:pt idx="6">
                  <c:v>15.81191694286527</c:v>
                </c:pt>
                <c:pt idx="7">
                  <c:v>17.018318423038938</c:v>
                </c:pt>
                <c:pt idx="8">
                  <c:v>17.981471910725404</c:v>
                </c:pt>
                <c:pt idx="9">
                  <c:v>18.252878317963575</c:v>
                </c:pt>
                <c:pt idx="10">
                  <c:v>18.887969310900893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'Table A.3. Breadth'!$A$186</c:f>
              <c:strCache>
                <c:ptCount val="1"/>
                <c:pt idx="0">
                  <c:v>Countries of Transcaucasia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'Table A.3. Breadth'!$B$186:$L$186</c:f>
              <c:numCache>
                <c:formatCode>0</c:formatCode>
                <c:ptCount val="11"/>
                <c:pt idx="0">
                  <c:v>14.157972465483283</c:v>
                </c:pt>
                <c:pt idx="1">
                  <c:v>13.855490340940825</c:v>
                </c:pt>
                <c:pt idx="2">
                  <c:v>16.814209443623714</c:v>
                </c:pt>
                <c:pt idx="3">
                  <c:v>19.341450798405962</c:v>
                </c:pt>
                <c:pt idx="4">
                  <c:v>17.872267185299108</c:v>
                </c:pt>
                <c:pt idx="5">
                  <c:v>18.044501637241563</c:v>
                </c:pt>
                <c:pt idx="6">
                  <c:v>17.70142830217414</c:v>
                </c:pt>
                <c:pt idx="7">
                  <c:v>18.906024201001941</c:v>
                </c:pt>
                <c:pt idx="8">
                  <c:v>17.932941177469136</c:v>
                </c:pt>
                <c:pt idx="9">
                  <c:v>19.621568653678548</c:v>
                </c:pt>
                <c:pt idx="10">
                  <c:v>17.599962852449451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44132240"/>
        <c:axId val="-1144131696"/>
      </c:lineChart>
      <c:catAx>
        <c:axId val="-11441322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31696"/>
        <c:crosses val="autoZero"/>
        <c:auto val="1"/>
        <c:lblAlgn val="ctr"/>
        <c:lblOffset val="100"/>
        <c:noMultiLvlLbl val="0"/>
      </c:catAx>
      <c:valAx>
        <c:axId val="-1144131696"/>
        <c:scaling>
          <c:orientation val="minMax"/>
          <c:max val="3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3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150331033177373E-3"/>
          <c:y val="0.84603909514818121"/>
          <c:w val="0.99108496689668224"/>
          <c:h val="0.13842320471336519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65546581722515E-2"/>
          <c:y val="9.5502787221741922E-2"/>
          <c:w val="0.90284913665413724"/>
          <c:h val="0.67590531835260559"/>
        </c:manualLayout>
      </c:layout>
      <c:lineChart>
        <c:grouping val="standard"/>
        <c:varyColors val="0"/>
        <c:ser>
          <c:idx val="0"/>
          <c:order val="0"/>
          <c:tx>
            <c:strRef>
              <c:f>'Table A.3. Breadth'!$A$190</c:f>
              <c:strCache>
                <c:ptCount val="1"/>
                <c:pt idx="0">
                  <c:v>Macedonia, FYR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5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Breadth'!$B$190:$L$190</c:f>
              <c:numCache>
                <c:formatCode>0</c:formatCode>
                <c:ptCount val="11"/>
                <c:pt idx="0">
                  <c:v>10.672263392760712</c:v>
                </c:pt>
                <c:pt idx="1">
                  <c:v>12.439212692297495</c:v>
                </c:pt>
                <c:pt idx="2">
                  <c:v>11.358266484159266</c:v>
                </c:pt>
                <c:pt idx="3">
                  <c:v>11.245024500449546</c:v>
                </c:pt>
                <c:pt idx="4">
                  <c:v>13.100414853379464</c:v>
                </c:pt>
                <c:pt idx="5">
                  <c:v>13.556658382788452</c:v>
                </c:pt>
                <c:pt idx="6">
                  <c:v>10.916061217193622</c:v>
                </c:pt>
                <c:pt idx="7">
                  <c:v>11.340742267861476</c:v>
                </c:pt>
                <c:pt idx="8">
                  <c:v>10.580306334186815</c:v>
                </c:pt>
                <c:pt idx="9">
                  <c:v>11.376099799813606</c:v>
                </c:pt>
                <c:pt idx="10">
                  <c:v>12.642995029196925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A.3. Breadth'!$A$191</c:f>
              <c:strCache>
                <c:ptCount val="1"/>
                <c:pt idx="0">
                  <c:v>Moldova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Breadth'!$B$191:$L$191</c:f>
              <c:numCache>
                <c:formatCode>0</c:formatCode>
                <c:ptCount val="11"/>
                <c:pt idx="0">
                  <c:v>9.9201428378544456</c:v>
                </c:pt>
                <c:pt idx="1">
                  <c:v>10.423575114809957</c:v>
                </c:pt>
                <c:pt idx="2">
                  <c:v>10.501881426887621</c:v>
                </c:pt>
                <c:pt idx="3">
                  <c:v>10.416511775156344</c:v>
                </c:pt>
                <c:pt idx="4">
                  <c:v>11.368408065269856</c:v>
                </c:pt>
                <c:pt idx="5">
                  <c:v>10.700254837268975</c:v>
                </c:pt>
                <c:pt idx="6">
                  <c:v>10.191491190246147</c:v>
                </c:pt>
                <c:pt idx="7">
                  <c:v>10.304494948896222</c:v>
                </c:pt>
                <c:pt idx="8">
                  <c:v>10.520139676101826</c:v>
                </c:pt>
                <c:pt idx="9">
                  <c:v>12.217169920632868</c:v>
                </c:pt>
                <c:pt idx="10">
                  <c:v>10.191984656441127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A.3. Breadth'!$A$192</c:f>
              <c:strCache>
                <c:ptCount val="1"/>
                <c:pt idx="0">
                  <c:v>Zimbabwe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Breadth'!$B$192:$L$192</c:f>
              <c:numCache>
                <c:formatCode>0</c:formatCode>
                <c:ptCount val="11"/>
                <c:pt idx="0">
                  <c:v>8.5100075263238963</c:v>
                </c:pt>
                <c:pt idx="1">
                  <c:v>4.983448968443124</c:v>
                </c:pt>
                <c:pt idx="2">
                  <c:v>9.5983448238819982</c:v>
                </c:pt>
                <c:pt idx="3">
                  <c:v>8.3844179842349043</c:v>
                </c:pt>
                <c:pt idx="4">
                  <c:v>7.8791086005769273</c:v>
                </c:pt>
                <c:pt idx="5">
                  <c:v>7.5909243427094859</c:v>
                </c:pt>
                <c:pt idx="6">
                  <c:v>7.5060481571731845</c:v>
                </c:pt>
                <c:pt idx="7">
                  <c:v>6.5579894051390655</c:v>
                </c:pt>
                <c:pt idx="8">
                  <c:v>6.2600719867574854</c:v>
                </c:pt>
                <c:pt idx="9">
                  <c:v>7.1125737964403353</c:v>
                </c:pt>
                <c:pt idx="10">
                  <c:v>6.3354943988742018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 A.3. Breadth'!$A$184</c:f>
              <c:strCache>
                <c:ptCount val="1"/>
                <c:pt idx="0">
                  <c:v>Kyrgyzstan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Breadth'!$B$194:$L$194</c:f>
              <c:numCache>
                <c:formatCode>0</c:formatCode>
                <c:ptCount val="11"/>
                <c:pt idx="0">
                  <c:v>5.5324195662072331</c:v>
                </c:pt>
                <c:pt idx="1">
                  <c:v>4.3354477189004248</c:v>
                </c:pt>
                <c:pt idx="2">
                  <c:v>3.830214253118597</c:v>
                </c:pt>
                <c:pt idx="3">
                  <c:v>5.3141907060613702</c:v>
                </c:pt>
                <c:pt idx="4">
                  <c:v>3.4716914027299755</c:v>
                </c:pt>
                <c:pt idx="5">
                  <c:v>2.794926393713502</c:v>
                </c:pt>
                <c:pt idx="6">
                  <c:v>3.4165346167428647</c:v>
                </c:pt>
                <c:pt idx="7">
                  <c:v>3.6016585421248934</c:v>
                </c:pt>
                <c:pt idx="8">
                  <c:v>3.6393018828989252</c:v>
                </c:pt>
                <c:pt idx="9">
                  <c:v>3.8599452398944032</c:v>
                </c:pt>
                <c:pt idx="10">
                  <c:v>4.3967268008765652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 A.3. Breadth'!$A$182</c:f>
              <c:strCache>
                <c:ptCount val="1"/>
                <c:pt idx="0">
                  <c:v>Belarus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Breadth'!$B$182:$L$182</c:f>
              <c:numCache>
                <c:formatCode>0</c:formatCode>
                <c:ptCount val="11"/>
                <c:pt idx="0">
                  <c:v>7.9509522173740548</c:v>
                </c:pt>
                <c:pt idx="1">
                  <c:v>7.986211853186191</c:v>
                </c:pt>
                <c:pt idx="2">
                  <c:v>7.078276231023624</c:v>
                </c:pt>
                <c:pt idx="3">
                  <c:v>6.0033244809338475</c:v>
                </c:pt>
                <c:pt idx="4">
                  <c:v>6.21708042373798</c:v>
                </c:pt>
                <c:pt idx="5">
                  <c:v>5.5424951191266896</c:v>
                </c:pt>
                <c:pt idx="6">
                  <c:v>4.541847772164437</c:v>
                </c:pt>
                <c:pt idx="7">
                  <c:v>4.4516285388618169</c:v>
                </c:pt>
                <c:pt idx="8">
                  <c:v>5.5593410340587148</c:v>
                </c:pt>
                <c:pt idx="9">
                  <c:v>5.7345385493517673</c:v>
                </c:pt>
                <c:pt idx="10">
                  <c:v>5.4799780570456207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'Table A.3. Breadth'!$A$195</c:f>
              <c:strCache>
                <c:ptCount val="1"/>
                <c:pt idx="0">
                  <c:v>Uzbekistan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'Table A.3. Breadth'!$B$155:$L$155</c:f>
              <c:numCache>
                <c:formatCode>0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A.3. Breadth'!$B$195:$L$195</c:f>
              <c:numCache>
                <c:formatCode>0</c:formatCode>
                <c:ptCount val="11"/>
                <c:pt idx="0">
                  <c:v>8.4781765612808222</c:v>
                </c:pt>
                <c:pt idx="1">
                  <c:v>5.715259335596234</c:v>
                </c:pt>
                <c:pt idx="2">
                  <c:v>5.4682795050094972</c:v>
                </c:pt>
                <c:pt idx="3">
                  <c:v>5.7137789370112992</c:v>
                </c:pt>
                <c:pt idx="4">
                  <c:v>3.8756173607164062</c:v>
                </c:pt>
                <c:pt idx="5">
                  <c:v>5.9012960911031263</c:v>
                </c:pt>
                <c:pt idx="6">
                  <c:v>6.2072451319897937</c:v>
                </c:pt>
                <c:pt idx="7">
                  <c:v>3.6634268968756518</c:v>
                </c:pt>
                <c:pt idx="8">
                  <c:v>3.855878712917264</c:v>
                </c:pt>
                <c:pt idx="9">
                  <c:v>3.6461555800514049</c:v>
                </c:pt>
                <c:pt idx="10">
                  <c:v>4.2901289644983409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'Table A.3. Breadth'!$A$196</c:f>
              <c:strCache>
                <c:ptCount val="1"/>
                <c:pt idx="0">
                  <c:v>Mali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'Table A.3. Breadth'!$B$196:$L$196</c:f>
              <c:numCache>
                <c:formatCode>0</c:formatCode>
                <c:ptCount val="11"/>
                <c:pt idx="0">
                  <c:v>9.7367620915734676</c:v>
                </c:pt>
                <c:pt idx="1">
                  <c:v>8.609191836047609</c:v>
                </c:pt>
                <c:pt idx="2">
                  <c:v>10.324603696341599</c:v>
                </c:pt>
                <c:pt idx="3">
                  <c:v>8.0201165657920317</c:v>
                </c:pt>
                <c:pt idx="4">
                  <c:v>10.547897149569366</c:v>
                </c:pt>
                <c:pt idx="5">
                  <c:v>7.7955894470768143</c:v>
                </c:pt>
                <c:pt idx="6">
                  <c:v>6.0388497929533775</c:v>
                </c:pt>
                <c:pt idx="7">
                  <c:v>5.2221632402639679</c:v>
                </c:pt>
                <c:pt idx="8">
                  <c:v>6.9240047801960509</c:v>
                </c:pt>
                <c:pt idx="9">
                  <c:v>6.8703403314921401</c:v>
                </c:pt>
                <c:pt idx="10">
                  <c:v>5.3134544863349902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'Table A.3. Breadth'!$A$197</c:f>
              <c:strCache>
                <c:ptCount val="1"/>
                <c:pt idx="0">
                  <c:v>Suriname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'Table A.3. Breadth'!$B$197:$L$197</c:f>
              <c:numCache>
                <c:formatCode>0</c:formatCode>
                <c:ptCount val="11"/>
                <c:pt idx="0">
                  <c:v>8.9287111972961828</c:v>
                </c:pt>
                <c:pt idx="1">
                  <c:v>6.4724832117907294</c:v>
                </c:pt>
                <c:pt idx="2">
                  <c:v>5.6256952212076321</c:v>
                </c:pt>
                <c:pt idx="3">
                  <c:v>4.1112474688186333</c:v>
                </c:pt>
                <c:pt idx="4">
                  <c:v>5.4302826079961504</c:v>
                </c:pt>
                <c:pt idx="5">
                  <c:v>4.3609413634777514</c:v>
                </c:pt>
                <c:pt idx="6">
                  <c:v>4.4722179904454009</c:v>
                </c:pt>
                <c:pt idx="7">
                  <c:v>4.3935101323463313</c:v>
                </c:pt>
                <c:pt idx="8">
                  <c:v>3.4110189381441511</c:v>
                </c:pt>
                <c:pt idx="9">
                  <c:v>12.869532230394437</c:v>
                </c:pt>
                <c:pt idx="10">
                  <c:v>14.291701804322454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44131152"/>
        <c:axId val="-1144130608"/>
      </c:lineChart>
      <c:catAx>
        <c:axId val="-11441311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30608"/>
        <c:crosses val="autoZero"/>
        <c:auto val="1"/>
        <c:lblAlgn val="ctr"/>
        <c:lblOffset val="100"/>
        <c:noMultiLvlLbl val="0"/>
      </c:catAx>
      <c:valAx>
        <c:axId val="-1144130608"/>
        <c:scaling>
          <c:orientation val="minMax"/>
          <c:max val="15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 w="19050">
            <a:solidFill>
              <a:srgbClr val="002060"/>
            </a:solidFill>
          </a:ln>
        </c:spPr>
        <c:crossAx val="-1144131152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1.3143671870145425E-2"/>
          <c:y val="0.86702953952731887"/>
          <c:w val="0.9845527628102746"/>
          <c:h val="0.12504574650337597"/>
        </c:manualLayout>
      </c:layout>
      <c:overlay val="0"/>
      <c:txPr>
        <a:bodyPr/>
        <a:lstStyle/>
        <a:p>
          <a:pPr>
            <a:defRPr sz="105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9F73003-08B0-4E33-B498-59D0247E2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Lecture notes:</a:t>
            </a:r>
          </a:p>
          <a:p>
            <a:pPr lvl="0"/>
            <a:r>
              <a:rPr lang="en-US" noProof="0" smtClean="0"/>
              <a:t>n.a.</a:t>
            </a:r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To the Instructor:</a:t>
            </a:r>
          </a:p>
          <a:p>
            <a:pPr lvl="0"/>
            <a:r>
              <a:rPr lang="en-US" noProof="0" smtClean="0"/>
              <a:t>n.a. </a:t>
            </a:r>
          </a:p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AF292F-3E0C-4B07-9AB9-CF56BA574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ellowGrid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2"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-bar1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120000"/>
              </a:spcBef>
              <a:defRPr/>
            </a:pPr>
            <a:r>
              <a:rPr lang="en-US" sz="5000" smtClean="0">
                <a:solidFill>
                  <a:srgbClr val="660033"/>
                </a:solidFill>
                <a:latin typeface="Arial" charset="0"/>
              </a:rPr>
              <a:t>macroeconomics</a:t>
            </a:r>
            <a:r>
              <a:rPr lang="en-US" sz="5000" smtClean="0">
                <a:solidFill>
                  <a:srgbClr val="6D92DB"/>
                </a:solidFill>
                <a:latin typeface="Arial" charset="0"/>
              </a:rPr>
              <a:t> </a:t>
            </a:r>
            <a:r>
              <a:rPr lang="en-US" sz="2200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2200" smtClean="0">
                <a:solidFill>
                  <a:srgbClr val="8CAFCE"/>
                </a:solidFill>
                <a:latin typeface="Arial" charset="0"/>
              </a:rPr>
              <a:t>fifth edition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z="3000" b="1" smtClean="0">
                <a:solidFill>
                  <a:srgbClr val="6D92DB"/>
                </a:solidFill>
                <a:latin typeface="Arial" charset="0"/>
              </a:rPr>
              <a:t>	</a:t>
            </a:r>
            <a:r>
              <a:rPr lang="en-US" sz="3000" b="1" smtClean="0">
                <a:solidFill>
                  <a:srgbClr val="C24F00"/>
                </a:solidFill>
                <a:latin typeface="Arial" charset="0"/>
              </a:rPr>
              <a:t>N. Gregory Mankiw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mtClean="0">
                <a:solidFill>
                  <a:srgbClr val="C24F00"/>
                </a:solidFill>
                <a:latin typeface="Arial" charset="0"/>
              </a:rPr>
              <a:t>	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PowerPoint</a:t>
            </a:r>
            <a:r>
              <a:rPr lang="en-US" baseline="40000" smtClean="0">
                <a:solidFill>
                  <a:srgbClr val="660033"/>
                </a:solidFill>
                <a:latin typeface="Arial" charset="0"/>
              </a:rPr>
              <a:t>®</a:t>
            </a:r>
            <a:r>
              <a:rPr lang="en-US" smtClean="0">
                <a:solidFill>
                  <a:srgbClr val="660033"/>
                </a:solidFill>
                <a:latin typeface="Arial" charset="0"/>
              </a:rPr>
              <a:t> Slides </a:t>
            </a:r>
            <a:br>
              <a:rPr lang="en-US" smtClean="0">
                <a:solidFill>
                  <a:srgbClr val="660033"/>
                </a:solidFill>
                <a:latin typeface="Arial" charset="0"/>
              </a:rPr>
            </a:br>
            <a:r>
              <a:rPr lang="en-US" smtClean="0">
                <a:solidFill>
                  <a:srgbClr val="660033"/>
                </a:solidFill>
                <a:latin typeface="Arial" charset="0"/>
              </a:rPr>
              <a:t>	by Ron Cronovich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2460625" y="2538413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0" b="1" smtClean="0">
                <a:solidFill>
                  <a:srgbClr val="F58803"/>
                </a:solidFill>
                <a:latin typeface="Arial" charset="0"/>
              </a:rPr>
              <a:t>macro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324600"/>
            <a:ext cx="510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i="1" smtClean="0"/>
              <a:t>© 2002 Worth Publishers,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580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79E4CD-1988-477F-BDC0-6F141485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8DBB316-3B1C-426C-922A-74EC58D8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C1576B6-006C-4850-9B4B-0315E4C51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21FF954-1B7C-4EE2-B8C2-240691F9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D03C19-601E-45EA-AF20-9CF633FC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A80E9B-4489-45D9-9C56-3079BAD39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8E05D7-AD4A-4858-A942-CBA7B708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A5B2A2-6246-40FA-9B4D-18DF8C86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E3765E-9A40-4DC5-B5EC-549E3A2A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55561E-B343-4174-A2C4-455CFA29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583C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pic>
        <p:nvPicPr>
          <p:cNvPr id="1028" name="Picture 4" descr="YellowGrid-VerticalBar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15950" y="1087438"/>
            <a:ext cx="7924800" cy="46037"/>
          </a:xfrm>
          <a:prstGeom prst="rect">
            <a:avLst/>
          </a:prstGeom>
          <a:solidFill>
            <a:srgbClr val="759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33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4673CD7-E17A-4FED-829F-9F9897945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4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523985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1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90513" algn="l" rtl="0" eaLnBrk="0" fontAlgn="base" hangingPunct="0">
        <a:spcBef>
          <a:spcPct val="15000"/>
        </a:spcBef>
        <a:spcAft>
          <a:spcPct val="0"/>
        </a:spcAft>
        <a:buClr>
          <a:srgbClr val="FF9900"/>
        </a:buClr>
        <a:buSzPct val="11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339933"/>
        </a:buClr>
        <a:buSzPct val="110000"/>
        <a:buChar char="–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609600"/>
            <a:ext cx="7129462" cy="1431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  <a:defRPr/>
            </a:pPr>
            <a:r>
              <a:rPr lang="ru-RU" sz="2400" dirty="0" smtClean="0">
                <a:solidFill>
                  <a:srgbClr val="660033"/>
                </a:solidFill>
              </a:rPr>
              <a:t>Курс: «Национальная экономика Беларуси»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1800" dirty="0" smtClean="0">
                <a:solidFill>
                  <a:srgbClr val="660033"/>
                </a:solidFill>
              </a:rPr>
              <a:t>для специальности: «Национальная экономика»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205038"/>
            <a:ext cx="7058025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dirty="0" smtClean="0"/>
              <a:t>Доцент кафедры национальной экономики и государственного управления 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800" b="1" dirty="0" smtClean="0"/>
              <a:t>Кафедра находится: корпус 4, к. 704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3000" dirty="0" smtClean="0"/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000" dirty="0" smtClean="0"/>
              <a:t>Лекция </a:t>
            </a:r>
            <a:r>
              <a:rPr lang="en-US" sz="3000" dirty="0" smtClean="0"/>
              <a:t>9</a:t>
            </a:r>
            <a:r>
              <a:rPr lang="ru-RU" sz="3000" dirty="0" smtClean="0"/>
              <a:t>. </a:t>
            </a:r>
            <a:r>
              <a:rPr lang="ru-RU" sz="3000" smtClean="0"/>
              <a:t>Внешняя торговля.</a:t>
            </a:r>
            <a:endParaRPr lang="ru-R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Денежные поступления по экспорту и платежи за импорт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Нацбанка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54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Сальдо внешней торговли товарами и услугами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Нацбанка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" y="1066800"/>
            <a:ext cx="9133310" cy="55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Сальдо внешней торговли товарами и услугами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Нацбанка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287"/>
            <a:ext cx="9144000" cy="54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150" y="13842"/>
            <a:ext cx="9176149" cy="103889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 в 2016 году планировало начать диверсификацию экспорта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0" y="126876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Цитата из соц.-эк. прогноза РБ на 2016 год:</a:t>
            </a:r>
          </a:p>
          <a:p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«Переориентация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товарных потоков на новые перспективные рынки при закреплении позиций белорусских экспортеров и инвесторов на традиционных рынках.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Диверсификацию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рынков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2016 г. предполагается обеспечить по принципу: ЕАЭС – 37,3%, ЕС – 36,7%, страны «дальней дуги» и иные – 26,0%.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Основная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цель внешнеэкономической деятельности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2016 году – обеспечение сбалансированности во внешней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торговле».</a:t>
            </a:r>
          </a:p>
        </p:txBody>
      </p:sp>
    </p:spTree>
    <p:extLst>
      <p:ext uri="{BB962C8B-B14F-4D97-AF65-F5344CB8AC3E}">
        <p14:creationId xmlns:p14="http://schemas.microsoft.com/office/powerpoint/2010/main" val="8782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Планировалось снизить долю экспорта в Россию с 44,7% в 2014 г. до 38,3% в 2015 г. и до 37,3% в 2016 г. И далее снижать его на 1% в год до 2020 года.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по диверсификации к 2020 г.: треть</a:t>
            </a:r>
            <a:r>
              <a:rPr lang="be-BY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-треть-треть.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556792"/>
            <a:ext cx="8244407" cy="4991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49" y="6547952"/>
            <a:ext cx="91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Программа социально-экономического развития Беларуси на 2016-2020 годы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Диверсификация экспорта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7" y="980727"/>
            <a:ext cx="9084600" cy="55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0066FF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Экспортная квота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Беларуси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без учета экспорта в Россию, снизилась с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28,7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в 2015 году до 26,4% в 2016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 (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исторический минимум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и до 23,9% в январе 2017 г. Экспортная квота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Литвы (без учета экспорта в Россию) в 2015 г. составляла 60% к ВВП, а экспортная квота Смоленской области -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20,7%.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898" y="6500205"/>
            <a:ext cx="9127102" cy="406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ru-RU" sz="2400" dirty="0" smtClean="0"/>
              <a:t>Рис</a:t>
            </a:r>
            <a:r>
              <a:rPr lang="ru-RU" sz="2400" dirty="0"/>
              <a:t>. </a:t>
            </a:r>
            <a:r>
              <a:rPr lang="ru-RU" sz="2400" dirty="0" smtClean="0"/>
              <a:t>3. Экспортная квота Беларуси (без экспорта в Россию)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4346" y="1772816"/>
          <a:ext cx="9119654" cy="472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Диверсификация </a:t>
            </a: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импорта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039734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Таблица 1. Доля экспорта в Россию по отдельным наиболее крупным группам промежуточных и инвестиционных товаров в 2016 г., в % к итогу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ekonomika.by/v-regionakh-belarusi/zavisimost-ot-rossijskogo-rynka-ne-oslabevaet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75636"/>
            <a:ext cx="4680520" cy="54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Таблица </a:t>
            </a:r>
            <a:r>
              <a:rPr lang="ru-RU" sz="2400" b="0" dirty="0" smtClean="0">
                <a:effectLst/>
              </a:rPr>
              <a:t>2. </a:t>
            </a:r>
            <a:r>
              <a:rPr lang="ru-RU" sz="2400" b="0" dirty="0">
                <a:effectLst/>
              </a:rPr>
              <a:t>Доля экспорта в Россию по наиболее крупным группам потребительских товаров в 2016 г., в % к итогу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ekonomika.by/v-regionakh-belarusi/zavisimost-ot-rossijskogo-rynka-ne-oslabevaet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6800"/>
            <a:ext cx="6506092" cy="54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Вопрос.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Внешняя торговля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Таблица 3. Доля экспорта в Россию по наиболее крупным группам промежуточных и инвестиционных товаров в 2016 г., в % к итогу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ekonomika.by/v-regionakh-belarusi/zavisimost-ot-rossijskogo-rynka-ne-oslabevaet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71723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Поступление денежных средств в оплату экспорта товаров в российских рублях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http://ekonomika.by/v-regionakh-belarusi/zavisimost-ot-rossijskogo-rynka-ne-oslabevaet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" y="1066799"/>
            <a:ext cx="9136676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Динамика номинального и реального обменного курса BYN к RUB, рассчитанного по CPI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" y="1066800"/>
            <a:ext cx="9095087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1683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ru-RU" sz="17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7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самом начале девальвации российского рубля к </a:t>
            </a:r>
            <a:r>
              <a:rPr lang="ru-RU" sz="17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доллару (в 2014 г.), </a:t>
            </a:r>
            <a:r>
              <a:rPr lang="ru-RU" sz="17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Нацбанк Беларуси не пошел следом за Центробанком России и полгода поддерживал стабильность белорусского </a:t>
            </a:r>
            <a:r>
              <a:rPr lang="ru-RU" sz="17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рублям. Пробовали перенаправить продукцию на рынки других стран. Мясникович М.В. говорил тогда: «От того сможем это сделать или нет зависит судьба Беларуси». Именно тогда было принято первое постановление Правительства о мерах по диверсификации экспорта. Не получилось... </a:t>
            </a:r>
            <a:endParaRPr lang="ru-RU" sz="17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628" y="6184468"/>
            <a:ext cx="9109371" cy="67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latin typeface="Helvetica" charset="0"/>
                <a:ea typeface="ＭＳ Ｐゴシック" pitchFamily="34" charset="-128"/>
              </a:rPr>
              <a:t>Рис. 4. Обменный курс BY</a:t>
            </a:r>
            <a:r>
              <a:rPr lang="en-US" sz="2200" dirty="0">
                <a:latin typeface="Helvetica" charset="0"/>
                <a:ea typeface="ＭＳ Ｐゴシック" pitchFamily="34" charset="-128"/>
              </a:rPr>
              <a:t>N</a:t>
            </a:r>
            <a:r>
              <a:rPr lang="ru-RU" sz="2200" dirty="0">
                <a:latin typeface="Helvetica" charset="0"/>
                <a:ea typeface="ＭＳ Ｐゴシック" pitchFamily="34" charset="-128"/>
              </a:rPr>
              <a:t> и RUB к USD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251521" y="2060848"/>
          <a:ext cx="7848872" cy="421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4119781" y="42210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Динамика номинального и реального обменного курса BYN к USD, рассчитанного по CPI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Динамика номинального и реального обменного курса BYN к EUR, рассчитанного по CPI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Экспорт товаров без 10 стран - основных торговых партнеров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Стоимостные объемы </a:t>
            </a: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экспорта </a:t>
            </a:r>
          </a:p>
          <a:p>
            <a:pPr>
              <a:defRPr/>
            </a:pP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(товарная диверсификация экспорта)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Стоимостные объемы </a:t>
            </a: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экспорта </a:t>
            </a:r>
          </a:p>
          <a:p>
            <a:pPr>
              <a:defRPr/>
            </a:pP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(товарная диверсификация экспорта)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06780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Экономический рост в России, Украине и в ЕС (в годовом </a:t>
            </a: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выражении</a:t>
            </a:r>
            <a:r>
              <a:rPr lang="ru-RU" sz="2400" kern="0" dirty="0">
                <a:latin typeface="Tahoma" pitchFamily="34" charset="0"/>
                <a:cs typeface="Tahoma" pitchFamily="34" charset="0"/>
              </a:rPr>
              <a:t>)</a:t>
            </a:r>
            <a:endParaRPr lang="ru-RU" sz="2400" kern="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400" kern="0" dirty="0" smtClean="0">
                <a:latin typeface="Tahoma" pitchFamily="34" charset="0"/>
                <a:cs typeface="Tahoma" pitchFamily="34" charset="0"/>
              </a:rPr>
              <a:t>(внешние условия)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" y="1053852"/>
            <a:ext cx="9123784" cy="54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Прирост экспорта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" y="1066800"/>
            <a:ext cx="9134450" cy="54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Состав выявленных сравнительных преимуществ в экспорте Беларуси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://ekonomika.by/ekonomika-belarus/vneshnij-sektor/sravnitelnye-preimushchestva-belarusi-smeshchayutsya-v-storonu-syrevykh-tovarov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04456" cy="39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Структура экспорта, широкие экономические категории, %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http://ekonomika.by/v-regionakh-belarusi/belorusskij-eksport-desyatiletie-nerealizovannogo-potentsiala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720"/>
            <a:ext cx="8980214" cy="42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Структура экспорта, широкие экономические категории, %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http://ekonomika.by/v-regionakh-belarusi/belorusskij-eksport-desyatiletie-nerealizovannogo-potentsiala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920977" cy="41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Динамика сложности/доходности экспортной корзины, EXPY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http://ekonomika.by/v-regionakh-belarusi/belorusskij-eksport-desyatiletie-nerealizovannogo-potentsiala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38"/>
            <a:ext cx="9067800" cy="42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Индекс проникновения на рынки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http://ekonomika.by/v-regionakh-belarusi/belorusskij-eksport-desyatiletie-nerealizovannogo-potentsiala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" y="1039366"/>
            <a:ext cx="9123015" cy="40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 txBox="1">
            <a:spLocks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dirty="0"/>
              <a:t>Источник: </a:t>
            </a:r>
            <a:r>
              <a:rPr lang="en-US" sz="1400" dirty="0"/>
              <a:t>DHL GLOBAL</a:t>
            </a:r>
            <a:r>
              <a:rPr lang="ru-RU" sz="1400" dirty="0"/>
              <a:t> </a:t>
            </a:r>
            <a:r>
              <a:rPr lang="en-US" sz="1400" dirty="0"/>
              <a:t>CONNECTEDNESS</a:t>
            </a:r>
            <a:r>
              <a:rPr lang="ru-RU" sz="1400" dirty="0"/>
              <a:t> </a:t>
            </a:r>
            <a:r>
              <a:rPr lang="en-US" sz="1400" dirty="0"/>
              <a:t>INDEX </a:t>
            </a:r>
            <a:r>
              <a:rPr lang="en-US" sz="1400" dirty="0" smtClean="0"/>
              <a:t>201</a:t>
            </a:r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9186863" cy="10461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Тенденция на снижение уровня диверсификации экспорта Беларуси в 2015-2016 гг. подтверждается данными </a:t>
            </a:r>
            <a:r>
              <a:rPr lang="ru-RU" alt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рейтинга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глобальной интеграции (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Connectedness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Index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GCI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который рассчитывает компания DHL.  </a:t>
            </a: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</a:t>
            </a:r>
            <a:r>
              <a:rPr lang="ru-RU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которые учитываются при расчете </a:t>
            </a: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Индекса </a:t>
            </a:r>
            <a:r>
              <a:rPr lang="ru-RU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глобальной интеграции </a:t>
            </a:r>
            <a:r>
              <a:rPr lang="ru-RU" sz="16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ширине международных связей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3563938" cy="5472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46163"/>
            <a:ext cx="3600450" cy="54244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03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8" y="0"/>
            <a:ext cx="9127102" cy="1412776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интеграция Беларуси усиливается по глубине (с Россией) и ослабевает по ширине (с другими странами).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51520" y="1556792"/>
          <a:ext cx="82809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6898" y="6309320"/>
            <a:ext cx="912710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ru-RU" alt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Собственная разработка по данным рейтинга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глобальной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Connectedness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Index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DHL — GCI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alt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www.dhl.com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745" y="5733256"/>
            <a:ext cx="912710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Индекс глобальной интеграции Беларуси по ширине и глубине международных связей по версии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DHL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8" y="0"/>
            <a:ext cx="9127102" cy="1412776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Беларуси самая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недиверсифицированная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ширине внешнеэкономических связей в регионе ЦВЕ, Балтии 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версии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DHL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Group)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898" y="6309320"/>
            <a:ext cx="912710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ru-RU" alt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Собственная разработка по данным рейтинга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глобальной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Connectedness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Index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DHL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GCI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alt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www.dhl.com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27745" y="1484785"/>
          <a:ext cx="9008751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745" y="5805264"/>
            <a:ext cx="912710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Индекс глобальной интеграции по ширине международных связей по версии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DHL Group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8" y="0"/>
            <a:ext cx="9127102" cy="155679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Беларусь находится между Зимбабве и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Мали и занимает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131 место из 140 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рейнтингуемых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стран.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Ниже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только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Ботсвана, Нигер, Намибия, Буркина Фасо,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Узбекистан,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Кыргызстан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Ситуация в последние годы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улучшается. Хотя есть примеры стран, которые за непродолжительное время,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диверсифицируют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внешнеэкономические связи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Например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Суринам, который был ниже Беларуси в 2006-2012 гг., но в 2014-2015 гг.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улучшил позиции.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16898" y="1700808"/>
          <a:ext cx="883907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898" y="6309320"/>
            <a:ext cx="912710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ru-RU" alt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Источник: Собственная разработка по данным рейтинга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глобальной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Connectedness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Index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DHL — GCI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alt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www.dhl.com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745" y="5588014"/>
            <a:ext cx="9127102" cy="72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Индекс глобальной интеграции по ширине международных связей по версии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DHL Group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Интерпретация полученных результатов (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Discussion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3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980728"/>
            <a:ext cx="91440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Несмотря на некоторое оживление внешней торговли на российском направлении, сохраняется уязвимость белорусской экономики к внешним шокам, и прежде всего, к ситуации в экономике России. Диверсификация белорусского экспорта становится своеобразным заложником недооцененного белорусского рубля по отношению к российскому рублю. Это в некоторой степени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демотивирует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к освоению рынков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других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странах.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itchFamily="34" charset="0"/>
                <a:cs typeface="Tahoma" pitchFamily="34" charset="0"/>
              </a:rPr>
              <a:t>Прирост импорта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863"/>
            <a:ext cx="9144000" cy="54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126"/>
            <a:ext cx="9100841" cy="67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Реальный импорт товаров (покупательная способность доллара в 3 кв. 2017 = 1)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ekonomika.by/v-regionakh-belarusi/problema-rosta-importa-vozvrashchaetsya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046609"/>
            <a:ext cx="9124950" cy="54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Реальный импорт потребительских продовольственных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http://ekonomika.by/v-regionakh-belarusi/problema-rosta-importa-vozvrashchaetsya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08504" cy="55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Реальный импорт потребительских непродовольственных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http://ekonomika.by/v-regionakh-belarusi/problema-rosta-importa-vozvrashchaetsya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5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Реальный импорт инвестиционных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http://ekonomika.by/v-regionakh-belarusi/problema-rosta-importa-vozvrashchaetsya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003"/>
            <a:ext cx="9144000" cy="54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t>slide </a:t>
            </a:r>
            <a:fld id="{08E38C95-064A-418D-9F0E-120E665B2D26}" type="slidenum">
              <a:rPr lang="en-US" sz="1600">
                <a:solidFill>
                  <a:srgbClr val="003366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sz="16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239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0" dirty="0">
                <a:effectLst/>
              </a:rPr>
              <a:t>Реальный импорт промежуточных товаров</a:t>
            </a:r>
            <a:endParaRPr lang="ru-RU" sz="2200" kern="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Источник: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Macrocenter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данным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Белстата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http://ekonomika.by/v-regionakh-belarusi/problema-rosta-importa-vozvrashchaetsya</a:t>
            </a: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3399FF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18335</TotalTime>
  <Words>1159</Words>
  <Application>Microsoft Office PowerPoint</Application>
  <PresentationFormat>Экран (4:3)</PresentationFormat>
  <Paragraphs>135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Helvetica</vt:lpstr>
      <vt:lpstr>Tahoma</vt:lpstr>
      <vt:lpstr>Times New Roman</vt:lpstr>
      <vt:lpstr>Wingdings</vt:lpstr>
      <vt:lpstr>Default Design</vt:lpstr>
      <vt:lpstr>Курс: «Национальная экономика Беларуси» для специальности: «Национальная экономика»</vt:lpstr>
      <vt:lpstr>Вопрос.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Правительство в 2016 году планировало начать диверсификацию экспорта </vt:lpstr>
      <vt:lpstr>Планировалось снизить долю экспорта в Россию с 44,7% в 2014 г. до 38,3% в 2015 г. и до 37,3% в 2016 г. И далее снижать его на 1% в год до 2020 года.  Цель по диверсификации к 2020 г.: треть-треть-треть.</vt:lpstr>
      <vt:lpstr>Презентация PowerPoint</vt:lpstr>
      <vt:lpstr>Экспортная квота Беларуси, без учета экспорта в Россию, снизилась с 28,7% в 2015 году до 26,4% в 2016 году (исторический минимум) и до 23,9% в январе 2017 г. Экспортная квота Литвы (без учета экспорта в Россию) в 2015 г. составляла 60% к ВВП, а экспортная квота Смоленской области - 20,7%.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самом начале девальвации российского рубля к доллару (в 2014 г.), Нацбанк Беларуси не пошел следом за Центробанком России и полгода поддерживал стабильность белорусского рублям. Пробовали перенаправить продукцию на рынки других стран. Мясникович М.В. говорил тогда: «От того сможем это сделать или нет зависит судьба Беларуси». Именно тогда было принято первое постановление Правительства о мерах по диверсификации экспорта. Не получилось...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Экономическая интеграция Беларуси усиливается по глубине (с Россией) и ослабевает по ширине (с другими странами). </vt:lpstr>
      <vt:lpstr>Экономика Беларуси самая недиверсифицированная по ширине внешнеэкономических связей в регионе ЦВЕ, Балтии и СНГ (по версии DHL Group)</vt:lpstr>
      <vt:lpstr>Беларусь находится между Зимбабве и Мали и занимает 131 место из 140 рейнтингуемых стран. Ниже только Ботсвана, Нигер, Намибия, Буркина Фасо, Узбекистан, Кыргызстан. Ситуация в последние годы не улучшается. Хотя есть примеры стран, которые за непродолжительное время, диверсифицируют внешнеэкономические связи. Например, Суринам, который был ниже Беларуси в 2006-2012 гг., но в 2014-2015 гг. улучшил позиции.</vt:lpstr>
      <vt:lpstr>   Интерпретация полученных результатов (Discussion)</vt:lpstr>
      <vt:lpstr>Презентация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The Data of Macroeconomics</dc:title>
  <dc:creator>Ron Cronovich</dc:creator>
  <cp:lastModifiedBy>Пользователь Windows</cp:lastModifiedBy>
  <cp:revision>1473</cp:revision>
  <dcterms:created xsi:type="dcterms:W3CDTF">2001-08-18T20:45:39Z</dcterms:created>
  <dcterms:modified xsi:type="dcterms:W3CDTF">2018-03-21T08:56:57Z</dcterms:modified>
</cp:coreProperties>
</file>